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jpg" ContentType="image/jpg"/>
  <Default Extension="png" ContentType="image/png"/>
  <Default Extension="gif" ContentType="image/gif"/>
  <Override PartName="/docProps/app.xml" ContentType="application/vnd.openxmlformats-officedocument.extended-properties+xml"/>
  <Override PartName="/ppt/theme/theme1.xml" ContentType="application/vnd.openxmlformats-officedocument.theme+xml"/>
  <Override PartName="/docProps/core.xml" ContentType="application/vnd.openxmlformats-package.core-propertie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0696575" cy="7562850" type="screen4x3"/>
  <p:notesSz cx="7562850" cy="106965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presProps" Target="presProps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266.png>
</file>

<file path=ppt/media/image267.png>
</file>

<file path=ppt/media/image268.png>
</file>

<file path=ppt/media/image269.png>
</file>

<file path=ppt/media/image27.png>
</file>

<file path=ppt/media/image270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8.png>
</file>

<file path=ppt/media/image279.png>
</file>

<file path=ppt/media/image28.png>
</file>

<file path=ppt/media/image280.png>
</file>

<file path=ppt/media/image281.png>
</file>

<file path=ppt/media/image282.png>
</file>

<file path=ppt/media/image283.png>
</file>

<file path=ppt/media/image284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2.png>
</file>

<file path=ppt/media/image293.png>
</file>

<file path=ppt/media/image294.png>
</file>

<file path=ppt/media/image295.png>
</file>

<file path=ppt/media/image296.png>
</file>

<file path=ppt/media/image297.png>
</file>

<file path=ppt/media/image298.png>
</file>

<file path=ppt/media/image299.png>
</file>

<file path=ppt/media/image3.png>
</file>

<file path=ppt/media/image30.png>
</file>

<file path=ppt/media/image300.png>
</file>

<file path=ppt/media/image301.png>
</file>

<file path=ppt/media/image302.png>
</file>

<file path=ppt/media/image303.png>
</file>

<file path=ppt/media/image304.png>
</file>

<file path=ppt/media/image305.png>
</file>

<file path=ppt/media/image306.png>
</file>

<file path=ppt/media/image307.png>
</file>

<file path=ppt/media/image308.png>
</file>

<file path=ppt/media/image309.png>
</file>

<file path=ppt/media/image31.png>
</file>

<file path=ppt/media/image310.png>
</file>

<file path=ppt/media/image311.png>
</file>

<file path=ppt/media/image312.png>
</file>

<file path=ppt/media/image313.png>
</file>

<file path=ppt/media/image314.png>
</file>

<file path=ppt/media/image315.png>
</file>

<file path=ppt/media/image316.png>
</file>

<file path=ppt/media/image317.png>
</file>

<file path=ppt/media/image318.png>
</file>

<file path=ppt/media/image319.png>
</file>

<file path=ppt/media/image32.png>
</file>

<file path=ppt/media/image320.png>
</file>

<file path=ppt/media/image321.png>
</file>

<file path=ppt/media/image322.png>
</file>

<file path=ppt/media/image323.png>
</file>

<file path=ppt/media/image324.png>
</file>

<file path=ppt/media/image325.png>
</file>

<file path=ppt/media/image326.png>
</file>

<file path=ppt/media/image327.png>
</file>

<file path=ppt/media/image328.png>
</file>

<file path=ppt/media/image329.png>
</file>

<file path=ppt/media/image33.png>
</file>

<file path=ppt/media/image330.png>
</file>

<file path=ppt/media/image331.png>
</file>

<file path=ppt/media/image332.png>
</file>

<file path=ppt/media/image333.png>
</file>

<file path=ppt/media/image334.png>
</file>

<file path=ppt/media/image335.png>
</file>

<file path=ppt/media/image336.png>
</file>

<file path=ppt/media/image337.png>
</file>

<file path=ppt/media/image338.png>
</file>

<file path=ppt/media/image339.png>
</file>

<file path=ppt/media/image34.png>
</file>

<file path=ppt/media/image340.png>
</file>

<file path=ppt/media/image341.png>
</file>

<file path=ppt/media/image342.png>
</file>

<file path=ppt/media/image343.png>
</file>

<file path=ppt/media/image344.png>
</file>

<file path=ppt/media/image345.png>
</file>

<file path=ppt/media/image346.png>
</file>

<file path=ppt/media/image347.png>
</file>

<file path=ppt/media/image348.png>
</file>

<file path=ppt/media/image349.png>
</file>

<file path=ppt/media/image35.png>
</file>

<file path=ppt/media/image350.png>
</file>

<file path=ppt/media/image351.png>
</file>

<file path=ppt/media/image352.png>
</file>

<file path=ppt/media/image353.png>
</file>

<file path=ppt/media/image354.png>
</file>

<file path=ppt/media/image355.png>
</file>

<file path=ppt/media/image356.png>
</file>

<file path=ppt/media/image357.png>
</file>

<file path=ppt/media/image358.png>
</file>

<file path=ppt/media/image359.png>
</file>

<file path=ppt/media/image36.png>
</file>

<file path=ppt/media/image360.png>
</file>

<file path=ppt/media/image361.png>
</file>

<file path=ppt/media/image362.png>
</file>

<file path=ppt/media/image363.png>
</file>

<file path=ppt/media/image364.png>
</file>

<file path=ppt/media/image365.png>
</file>

<file path=ppt/media/image366.png>
</file>

<file path=ppt/media/image367.png>
</file>

<file path=ppt/media/image368.png>
</file>

<file path=ppt/media/image369.png>
</file>

<file path=ppt/media/image37.png>
</file>

<file path=ppt/media/image370.png>
</file>

<file path=ppt/media/image371.png>
</file>

<file path=ppt/media/image372.png>
</file>

<file path=ppt/media/image373.png>
</file>

<file path=ppt/media/image374.png>
</file>

<file path=ppt/media/image375.png>
</file>

<file path=ppt/media/image376.png>
</file>

<file path=ppt/media/image377.png>
</file>

<file path=ppt/media/image378.png>
</file>

<file path=ppt/media/image379.png>
</file>

<file path=ppt/media/image38.png>
</file>

<file path=ppt/media/image380.png>
</file>

<file path=ppt/media/image381.png>
</file>

<file path=ppt/media/image382.png>
</file>

<file path=ppt/media/image383.png>
</file>

<file path=ppt/media/image384.png>
</file>

<file path=ppt/media/image385.png>
</file>

<file path=ppt/media/image386.png>
</file>

<file path=ppt/media/image387.png>
</file>

<file path=ppt/media/image388.png>
</file>

<file path=ppt/media/image389.png>
</file>

<file path=ppt/media/image39.png>
</file>

<file path=ppt/media/image390.png>
</file>

<file path=ppt/media/image391.png>
</file>

<file path=ppt/media/image392.png>
</file>

<file path=ppt/media/image393.png>
</file>

<file path=ppt/media/image394.png>
</file>

<file path=ppt/media/image395.png>
</file>

<file path=ppt/media/image396.png>
</file>

<file path=ppt/media/image397.png>
</file>

<file path=ppt/media/image398.png>
</file>

<file path=ppt/media/image399.png>
</file>

<file path=ppt/media/image4.png>
</file>

<file path=ppt/media/image40.png>
</file>

<file path=ppt/media/image400.png>
</file>

<file path=ppt/media/image401.png>
</file>

<file path=ppt/media/image402.png>
</file>

<file path=ppt/media/image403.png>
</file>

<file path=ppt/media/image404.png>
</file>

<file path=ppt/media/image405.png>
</file>

<file path=ppt/media/image406.png>
</file>

<file path=ppt/media/image407.png>
</file>

<file path=ppt/media/image408.png>
</file>

<file path=ppt/media/image409.png>
</file>

<file path=ppt/media/image41.png>
</file>

<file path=ppt/media/image410.png>
</file>

<file path=ppt/media/image411.png>
</file>

<file path=ppt/media/image412.png>
</file>

<file path=ppt/media/image413.png>
</file>

<file path=ppt/media/image414.png>
</file>

<file path=ppt/media/image415.png>
</file>

<file path=ppt/media/image416.png>
</file>

<file path=ppt/media/image417.png>
</file>

<file path=ppt/media/image418.png>
</file>

<file path=ppt/media/image419.png>
</file>

<file path=ppt/media/image42.png>
</file>

<file path=ppt/media/image420.png>
</file>

<file path=ppt/media/image421.png>
</file>

<file path=ppt/media/image422.png>
</file>

<file path=ppt/media/image423.png>
</file>

<file path=ppt/media/image424.png>
</file>

<file path=ppt/media/image425.png>
</file>

<file path=ppt/media/image426.png>
</file>

<file path=ppt/media/image427.png>
</file>

<file path=ppt/media/image428.png>
</file>

<file path=ppt/media/image429.png>
</file>

<file path=ppt/media/image43.png>
</file>

<file path=ppt/media/image430.png>
</file>

<file path=ppt/media/image431.png>
</file>

<file path=ppt/media/image432.png>
</file>

<file path=ppt/media/image433.png>
</file>

<file path=ppt/media/image434.png>
</file>

<file path=ppt/media/image435.png>
</file>

<file path=ppt/media/image436.png>
</file>

<file path=ppt/media/image437.png>
</file>

<file path=ppt/media/image438.png>
</file>

<file path=ppt/media/image439.png>
</file>

<file path=ppt/media/image44.png>
</file>

<file path=ppt/media/image440.png>
</file>

<file path=ppt/media/image441.png>
</file>

<file path=ppt/media/image442.png>
</file>

<file path=ppt/media/image443.png>
</file>

<file path=ppt/media/image444.png>
</file>

<file path=ppt/media/image445.png>
</file>

<file path=ppt/media/image446.png>
</file>

<file path=ppt/media/image447.png>
</file>

<file path=ppt/media/image448.png>
</file>

<file path=ppt/media/image449.png>
</file>

<file path=ppt/media/image45.png>
</file>

<file path=ppt/media/image450.png>
</file>

<file path=ppt/media/image451.png>
</file>

<file path=ppt/media/image452.png>
</file>

<file path=ppt/media/image453.png>
</file>

<file path=ppt/media/image454.png>
</file>

<file path=ppt/media/image455.png>
</file>

<file path=ppt/media/image456.png>
</file>

<file path=ppt/media/image457.png>
</file>

<file path=ppt/media/image458.png>
</file>

<file path=ppt/media/image459.png>
</file>

<file path=ppt/media/image46.png>
</file>

<file path=ppt/media/image460.png>
</file>

<file path=ppt/media/image461.png>
</file>

<file path=ppt/media/image462.png>
</file>

<file path=ppt/media/image463.png>
</file>

<file path=ppt/media/image464.png>
</file>

<file path=ppt/media/image465.png>
</file>

<file path=ppt/media/image466.png>
</file>

<file path=ppt/media/image467.png>
</file>

<file path=ppt/media/image468.png>
</file>

<file path=ppt/media/image469.png>
</file>

<file path=ppt/media/image47.png>
</file>

<file path=ppt/media/image470.png>
</file>

<file path=ppt/media/image471.png>
</file>

<file path=ppt/media/image472.png>
</file>

<file path=ppt/media/image473.png>
</file>

<file path=ppt/media/image474.png>
</file>

<file path=ppt/media/image475.png>
</file>

<file path=ppt/media/image476.png>
</file>

<file path=ppt/media/image477.png>
</file>

<file path=ppt/media/image478.png>
</file>

<file path=ppt/media/image479.png>
</file>

<file path=ppt/media/image48.png>
</file>

<file path=ppt/media/image480.png>
</file>

<file path=ppt/media/image481.png>
</file>

<file path=ppt/media/image482.png>
</file>

<file path=ppt/media/image483.png>
</file>

<file path=ppt/media/image484.png>
</file>

<file path=ppt/media/image485.png>
</file>

<file path=ppt/media/image486.png>
</file>

<file path=ppt/media/image487.png>
</file>

<file path=ppt/media/image488.png>
</file>

<file path=ppt/media/image489.png>
</file>

<file path=ppt/media/image49.png>
</file>

<file path=ppt/media/image490.png>
</file>

<file path=ppt/media/image491.png>
</file>

<file path=ppt/media/image492.png>
</file>

<file path=ppt/media/image493.png>
</file>

<file path=ppt/media/image494.png>
</file>

<file path=ppt/media/image495.png>
</file>

<file path=ppt/media/image496.png>
</file>

<file path=ppt/media/image497.png>
</file>

<file path=ppt/media/image498.png>
</file>

<file path=ppt/media/image499.png>
</file>

<file path=ppt/media/image5.png>
</file>

<file path=ppt/media/image50.png>
</file>

<file path=ppt/media/image500.png>
</file>

<file path=ppt/media/image501.png>
</file>

<file path=ppt/media/image502.png>
</file>

<file path=ppt/media/image503.png>
</file>

<file path=ppt/media/image504.png>
</file>

<file path=ppt/media/image505.png>
</file>

<file path=ppt/media/image506.png>
</file>

<file path=ppt/media/image507.png>
</file>

<file path=ppt/media/image508.png>
</file>

<file path=ppt/media/image509.png>
</file>

<file path=ppt/media/image51.png>
</file>

<file path=ppt/media/image510.png>
</file>

<file path=ppt/media/image511.png>
</file>

<file path=ppt/media/image512.png>
</file>

<file path=ppt/media/image513.png>
</file>

<file path=ppt/media/image514.png>
</file>

<file path=ppt/media/image515.png>
</file>

<file path=ppt/media/image516.png>
</file>

<file path=ppt/media/image517.png>
</file>

<file path=ppt/media/image518.png>
</file>

<file path=ppt/media/image519.png>
</file>

<file path=ppt/media/image52.png>
</file>

<file path=ppt/media/image520.png>
</file>

<file path=ppt/media/image521.png>
</file>

<file path=ppt/media/image522.png>
</file>

<file path=ppt/media/image523.png>
</file>

<file path=ppt/media/image524.png>
</file>

<file path=ppt/media/image525.png>
</file>

<file path=ppt/media/image526.png>
</file>

<file path=ppt/media/image527.png>
</file>

<file path=ppt/media/image528.png>
</file>

<file path=ppt/media/image529.png>
</file>

<file path=ppt/media/image53.png>
</file>

<file path=ppt/media/image530.png>
</file>

<file path=ppt/media/image531.png>
</file>

<file path=ppt/media/image532.png>
</file>

<file path=ppt/media/image533.png>
</file>

<file path=ppt/media/image534.png>
</file>

<file path=ppt/media/image535.png>
</file>

<file path=ppt/media/image536.png>
</file>

<file path=ppt/media/image537.png>
</file>

<file path=ppt/media/image538.png>
</file>

<file path=ppt/media/image539.png>
</file>

<file path=ppt/media/image54.png>
</file>

<file path=ppt/media/image540.png>
</file>

<file path=ppt/media/image541.png>
</file>

<file path=ppt/media/image542.png>
</file>

<file path=ppt/media/image543.png>
</file>

<file path=ppt/media/image544.png>
</file>

<file path=ppt/media/image545.png>
</file>

<file path=ppt/media/image546.png>
</file>

<file path=ppt/media/image547.png>
</file>

<file path=ppt/media/image548.png>
</file>

<file path=ppt/media/image549.png>
</file>

<file path=ppt/media/image55.png>
</file>

<file path=ppt/media/image550.png>
</file>

<file path=ppt/media/image551.png>
</file>

<file path=ppt/media/image552.png>
</file>

<file path=ppt/media/image553.png>
</file>

<file path=ppt/media/image554.png>
</file>

<file path=ppt/media/image555.png>
</file>

<file path=ppt/media/image556.png>
</file>

<file path=ppt/media/image557.png>
</file>

<file path=ppt/media/image558.png>
</file>

<file path=ppt/media/image559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�#�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7.png"/><Relationship Id="rId3" Type="http://schemas.openxmlformats.org/officeDocument/2006/relationships/image" Target="../media/image118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9.png"/><Relationship Id="rId3" Type="http://schemas.openxmlformats.org/officeDocument/2006/relationships/image" Target="../media/image120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1.png"/><Relationship Id="rId3" Type="http://schemas.openxmlformats.org/officeDocument/2006/relationships/image" Target="../media/image122.png"/><Relationship Id="rId4" Type="http://schemas.openxmlformats.org/officeDocument/2006/relationships/image" Target="../media/image123.png"/><Relationship Id="rId5" Type="http://schemas.openxmlformats.org/officeDocument/2006/relationships/image" Target="../media/image124.png"/><Relationship Id="rId6" Type="http://schemas.openxmlformats.org/officeDocument/2006/relationships/image" Target="../media/image125.png"/><Relationship Id="rId7" Type="http://schemas.openxmlformats.org/officeDocument/2006/relationships/image" Target="../media/image126.png"/><Relationship Id="rId8" Type="http://schemas.openxmlformats.org/officeDocument/2006/relationships/image" Target="../media/image127.png"/><Relationship Id="rId9" Type="http://schemas.openxmlformats.org/officeDocument/2006/relationships/image" Target="../media/image128.png"/><Relationship Id="rId10" Type="http://schemas.openxmlformats.org/officeDocument/2006/relationships/image" Target="../media/image129.png"/><Relationship Id="rId11" Type="http://schemas.openxmlformats.org/officeDocument/2006/relationships/image" Target="../media/image130.png"/><Relationship Id="rId12" Type="http://schemas.openxmlformats.org/officeDocument/2006/relationships/image" Target="../media/image131.png"/><Relationship Id="rId13" Type="http://schemas.openxmlformats.org/officeDocument/2006/relationships/image" Target="../media/image132.png"/><Relationship Id="rId14" Type="http://schemas.openxmlformats.org/officeDocument/2006/relationships/image" Target="../media/image133.png"/><Relationship Id="rId15" Type="http://schemas.openxmlformats.org/officeDocument/2006/relationships/image" Target="../media/image134.png"/><Relationship Id="rId16" Type="http://schemas.openxmlformats.org/officeDocument/2006/relationships/image" Target="../media/image135.png"/><Relationship Id="rId17" Type="http://schemas.openxmlformats.org/officeDocument/2006/relationships/image" Target="../media/image136.png"/><Relationship Id="rId18" Type="http://schemas.openxmlformats.org/officeDocument/2006/relationships/image" Target="../media/image137.png"/><Relationship Id="rId19" Type="http://schemas.openxmlformats.org/officeDocument/2006/relationships/image" Target="../media/image138.png"/><Relationship Id="rId20" Type="http://schemas.openxmlformats.org/officeDocument/2006/relationships/image" Target="../media/image139.png"/><Relationship Id="rId21" Type="http://schemas.openxmlformats.org/officeDocument/2006/relationships/image" Target="../media/image140.png"/><Relationship Id="rId22" Type="http://schemas.openxmlformats.org/officeDocument/2006/relationships/image" Target="../media/image141.png"/><Relationship Id="rId23" Type="http://schemas.openxmlformats.org/officeDocument/2006/relationships/image" Target="../media/image142.png"/><Relationship Id="rId24" Type="http://schemas.openxmlformats.org/officeDocument/2006/relationships/image" Target="../media/image143.png"/><Relationship Id="rId25" Type="http://schemas.openxmlformats.org/officeDocument/2006/relationships/image" Target="../media/image144.png"/><Relationship Id="rId26" Type="http://schemas.openxmlformats.org/officeDocument/2006/relationships/image" Target="../media/image145.png"/><Relationship Id="rId27" Type="http://schemas.openxmlformats.org/officeDocument/2006/relationships/image" Target="../media/image146.png"/><Relationship Id="rId28" Type="http://schemas.openxmlformats.org/officeDocument/2006/relationships/image" Target="../media/image147.png"/><Relationship Id="rId29" Type="http://schemas.openxmlformats.org/officeDocument/2006/relationships/image" Target="../media/image148.png"/><Relationship Id="rId30" Type="http://schemas.openxmlformats.org/officeDocument/2006/relationships/image" Target="../media/image149.png"/><Relationship Id="rId31" Type="http://schemas.openxmlformats.org/officeDocument/2006/relationships/image" Target="../media/image150.png"/><Relationship Id="rId32" Type="http://schemas.openxmlformats.org/officeDocument/2006/relationships/image" Target="../media/image151.png"/><Relationship Id="rId33" Type="http://schemas.openxmlformats.org/officeDocument/2006/relationships/image" Target="../media/image152.png"/><Relationship Id="rId34" Type="http://schemas.openxmlformats.org/officeDocument/2006/relationships/image" Target="../media/image153.png"/><Relationship Id="rId35" Type="http://schemas.openxmlformats.org/officeDocument/2006/relationships/image" Target="../media/image154.png"/><Relationship Id="rId36" Type="http://schemas.openxmlformats.org/officeDocument/2006/relationships/image" Target="../media/image155.png"/><Relationship Id="rId37" Type="http://schemas.openxmlformats.org/officeDocument/2006/relationships/image" Target="../media/image156.png"/><Relationship Id="rId38" Type="http://schemas.openxmlformats.org/officeDocument/2006/relationships/image" Target="../media/image157.png"/><Relationship Id="rId39" Type="http://schemas.openxmlformats.org/officeDocument/2006/relationships/image" Target="../media/image158.png"/><Relationship Id="rId40" Type="http://schemas.openxmlformats.org/officeDocument/2006/relationships/image" Target="../media/image159.png"/><Relationship Id="rId41" Type="http://schemas.openxmlformats.org/officeDocument/2006/relationships/image" Target="../media/image160.png"/><Relationship Id="rId42" Type="http://schemas.openxmlformats.org/officeDocument/2006/relationships/image" Target="../media/image161.png"/><Relationship Id="rId43" Type="http://schemas.openxmlformats.org/officeDocument/2006/relationships/image" Target="../media/image162.png"/><Relationship Id="rId44" Type="http://schemas.openxmlformats.org/officeDocument/2006/relationships/image" Target="../media/image163.png"/><Relationship Id="rId45" Type="http://schemas.openxmlformats.org/officeDocument/2006/relationships/image" Target="../media/image164.png"/><Relationship Id="rId46" Type="http://schemas.openxmlformats.org/officeDocument/2006/relationships/image" Target="../media/image165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6.png"/><Relationship Id="rId3" Type="http://schemas.openxmlformats.org/officeDocument/2006/relationships/image" Target="../media/image167.png"/><Relationship Id="rId4" Type="http://schemas.openxmlformats.org/officeDocument/2006/relationships/image" Target="../media/image168.png"/><Relationship Id="rId5" Type="http://schemas.openxmlformats.org/officeDocument/2006/relationships/image" Target="../media/image169.png"/><Relationship Id="rId6" Type="http://schemas.openxmlformats.org/officeDocument/2006/relationships/image" Target="../media/image170.png"/><Relationship Id="rId7" Type="http://schemas.openxmlformats.org/officeDocument/2006/relationships/image" Target="../media/image171.png"/><Relationship Id="rId8" Type="http://schemas.openxmlformats.org/officeDocument/2006/relationships/image" Target="../media/image172.png"/><Relationship Id="rId9" Type="http://schemas.openxmlformats.org/officeDocument/2006/relationships/image" Target="../media/image173.png"/><Relationship Id="rId10" Type="http://schemas.openxmlformats.org/officeDocument/2006/relationships/image" Target="../media/image174.png"/><Relationship Id="rId11" Type="http://schemas.openxmlformats.org/officeDocument/2006/relationships/image" Target="../media/image175.png"/><Relationship Id="rId12" Type="http://schemas.openxmlformats.org/officeDocument/2006/relationships/image" Target="../media/image176.png"/><Relationship Id="rId13" Type="http://schemas.openxmlformats.org/officeDocument/2006/relationships/image" Target="../media/image177.png"/><Relationship Id="rId14" Type="http://schemas.openxmlformats.org/officeDocument/2006/relationships/image" Target="../media/image178.png"/><Relationship Id="rId15" Type="http://schemas.openxmlformats.org/officeDocument/2006/relationships/image" Target="../media/image179.png"/><Relationship Id="rId16" Type="http://schemas.openxmlformats.org/officeDocument/2006/relationships/image" Target="../media/image180.png"/><Relationship Id="rId17" Type="http://schemas.openxmlformats.org/officeDocument/2006/relationships/image" Target="../media/image181.png"/><Relationship Id="rId18" Type="http://schemas.openxmlformats.org/officeDocument/2006/relationships/image" Target="../media/image182.png"/><Relationship Id="rId19" Type="http://schemas.openxmlformats.org/officeDocument/2006/relationships/image" Target="../media/image183.png"/><Relationship Id="rId20" Type="http://schemas.openxmlformats.org/officeDocument/2006/relationships/image" Target="../media/image184.png"/><Relationship Id="rId21" Type="http://schemas.openxmlformats.org/officeDocument/2006/relationships/image" Target="../media/image185.png"/><Relationship Id="rId22" Type="http://schemas.openxmlformats.org/officeDocument/2006/relationships/image" Target="../media/image186.png"/><Relationship Id="rId23" Type="http://schemas.openxmlformats.org/officeDocument/2006/relationships/image" Target="../media/image187.png"/><Relationship Id="rId24" Type="http://schemas.openxmlformats.org/officeDocument/2006/relationships/image" Target="../media/image188.png"/><Relationship Id="rId25" Type="http://schemas.openxmlformats.org/officeDocument/2006/relationships/image" Target="../media/image189.png"/><Relationship Id="rId26" Type="http://schemas.openxmlformats.org/officeDocument/2006/relationships/image" Target="../media/image190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1.png"/><Relationship Id="rId3" Type="http://schemas.openxmlformats.org/officeDocument/2006/relationships/image" Target="../media/image192.png"/><Relationship Id="rId4" Type="http://schemas.openxmlformats.org/officeDocument/2006/relationships/image" Target="../media/image193.png"/><Relationship Id="rId5" Type="http://schemas.openxmlformats.org/officeDocument/2006/relationships/image" Target="../media/image194.png"/><Relationship Id="rId6" Type="http://schemas.openxmlformats.org/officeDocument/2006/relationships/image" Target="../media/image195.png"/><Relationship Id="rId7" Type="http://schemas.openxmlformats.org/officeDocument/2006/relationships/image" Target="../media/image196.png"/><Relationship Id="rId8" Type="http://schemas.openxmlformats.org/officeDocument/2006/relationships/image" Target="../media/image197.png"/><Relationship Id="rId9" Type="http://schemas.openxmlformats.org/officeDocument/2006/relationships/image" Target="../media/image198.png"/><Relationship Id="rId10" Type="http://schemas.openxmlformats.org/officeDocument/2006/relationships/image" Target="../media/image199.png"/><Relationship Id="rId11" Type="http://schemas.openxmlformats.org/officeDocument/2006/relationships/image" Target="../media/image200.png"/><Relationship Id="rId12" Type="http://schemas.openxmlformats.org/officeDocument/2006/relationships/image" Target="../media/image201.png"/><Relationship Id="rId13" Type="http://schemas.openxmlformats.org/officeDocument/2006/relationships/image" Target="../media/image202.png"/><Relationship Id="rId14" Type="http://schemas.openxmlformats.org/officeDocument/2006/relationships/image" Target="../media/image203.png"/><Relationship Id="rId15" Type="http://schemas.openxmlformats.org/officeDocument/2006/relationships/image" Target="../media/image204.png"/><Relationship Id="rId16" Type="http://schemas.openxmlformats.org/officeDocument/2006/relationships/image" Target="../media/image205.png"/><Relationship Id="rId17" Type="http://schemas.openxmlformats.org/officeDocument/2006/relationships/image" Target="../media/image206.png"/><Relationship Id="rId18" Type="http://schemas.openxmlformats.org/officeDocument/2006/relationships/image" Target="../media/image207.png"/><Relationship Id="rId19" Type="http://schemas.openxmlformats.org/officeDocument/2006/relationships/image" Target="../media/image208.png"/><Relationship Id="rId20" Type="http://schemas.openxmlformats.org/officeDocument/2006/relationships/image" Target="../media/image209.png"/><Relationship Id="rId21" Type="http://schemas.openxmlformats.org/officeDocument/2006/relationships/image" Target="../media/image210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1.png"/><Relationship Id="rId3" Type="http://schemas.openxmlformats.org/officeDocument/2006/relationships/image" Target="../media/image212.png"/><Relationship Id="rId4" Type="http://schemas.openxmlformats.org/officeDocument/2006/relationships/image" Target="../media/image213.png"/><Relationship Id="rId5" Type="http://schemas.openxmlformats.org/officeDocument/2006/relationships/image" Target="../media/image214.png"/><Relationship Id="rId6" Type="http://schemas.openxmlformats.org/officeDocument/2006/relationships/image" Target="../media/image215.png"/><Relationship Id="rId7" Type="http://schemas.openxmlformats.org/officeDocument/2006/relationships/image" Target="../media/image216.png"/><Relationship Id="rId8" Type="http://schemas.openxmlformats.org/officeDocument/2006/relationships/image" Target="../media/image217.png"/><Relationship Id="rId9" Type="http://schemas.openxmlformats.org/officeDocument/2006/relationships/image" Target="../media/image218.png"/><Relationship Id="rId10" Type="http://schemas.openxmlformats.org/officeDocument/2006/relationships/image" Target="../media/image219.png"/><Relationship Id="rId11" Type="http://schemas.openxmlformats.org/officeDocument/2006/relationships/image" Target="../media/image220.png"/><Relationship Id="rId12" Type="http://schemas.openxmlformats.org/officeDocument/2006/relationships/image" Target="../media/image221.png"/><Relationship Id="rId13" Type="http://schemas.openxmlformats.org/officeDocument/2006/relationships/image" Target="../media/image222.png"/><Relationship Id="rId14" Type="http://schemas.openxmlformats.org/officeDocument/2006/relationships/image" Target="../media/image223.png"/><Relationship Id="rId15" Type="http://schemas.openxmlformats.org/officeDocument/2006/relationships/image" Target="../media/image224.png"/><Relationship Id="rId16" Type="http://schemas.openxmlformats.org/officeDocument/2006/relationships/image" Target="../media/image225.png"/><Relationship Id="rId17" Type="http://schemas.openxmlformats.org/officeDocument/2006/relationships/image" Target="../media/image226.png"/><Relationship Id="rId18" Type="http://schemas.openxmlformats.org/officeDocument/2006/relationships/image" Target="../media/image227.png"/><Relationship Id="rId19" Type="http://schemas.openxmlformats.org/officeDocument/2006/relationships/image" Target="../media/image228.png"/><Relationship Id="rId20" Type="http://schemas.openxmlformats.org/officeDocument/2006/relationships/image" Target="../media/image229.png"/><Relationship Id="rId21" Type="http://schemas.openxmlformats.org/officeDocument/2006/relationships/image" Target="../media/image230.png"/><Relationship Id="rId22" Type="http://schemas.openxmlformats.org/officeDocument/2006/relationships/image" Target="../media/image231.png"/><Relationship Id="rId23" Type="http://schemas.openxmlformats.org/officeDocument/2006/relationships/image" Target="../media/image232.png"/><Relationship Id="rId24" Type="http://schemas.openxmlformats.org/officeDocument/2006/relationships/image" Target="../media/image233.png"/><Relationship Id="rId25" Type="http://schemas.openxmlformats.org/officeDocument/2006/relationships/image" Target="../media/image234.png"/><Relationship Id="rId26" Type="http://schemas.openxmlformats.org/officeDocument/2006/relationships/image" Target="../media/image235.png"/><Relationship Id="rId27" Type="http://schemas.openxmlformats.org/officeDocument/2006/relationships/image" Target="../media/image236.png"/><Relationship Id="rId28" Type="http://schemas.openxmlformats.org/officeDocument/2006/relationships/image" Target="../media/image237.png"/><Relationship Id="rId29" Type="http://schemas.openxmlformats.org/officeDocument/2006/relationships/image" Target="../media/image238.png"/><Relationship Id="rId30" Type="http://schemas.openxmlformats.org/officeDocument/2006/relationships/image" Target="../media/image239.png"/><Relationship Id="rId31" Type="http://schemas.openxmlformats.org/officeDocument/2006/relationships/image" Target="../media/image240.png"/><Relationship Id="rId32" Type="http://schemas.openxmlformats.org/officeDocument/2006/relationships/image" Target="../media/image241.png"/><Relationship Id="rId33" Type="http://schemas.openxmlformats.org/officeDocument/2006/relationships/image" Target="../media/image242.png"/><Relationship Id="rId34" Type="http://schemas.openxmlformats.org/officeDocument/2006/relationships/image" Target="../media/image243.png"/><Relationship Id="rId35" Type="http://schemas.openxmlformats.org/officeDocument/2006/relationships/image" Target="../media/image244.png"/><Relationship Id="rId36" Type="http://schemas.openxmlformats.org/officeDocument/2006/relationships/image" Target="../media/image245.png"/><Relationship Id="rId37" Type="http://schemas.openxmlformats.org/officeDocument/2006/relationships/image" Target="../media/image246.png"/><Relationship Id="rId38" Type="http://schemas.openxmlformats.org/officeDocument/2006/relationships/image" Target="../media/image247.png"/><Relationship Id="rId39" Type="http://schemas.openxmlformats.org/officeDocument/2006/relationships/image" Target="../media/image248.png"/><Relationship Id="rId40" Type="http://schemas.openxmlformats.org/officeDocument/2006/relationships/image" Target="../media/image249.png"/><Relationship Id="rId41" Type="http://schemas.openxmlformats.org/officeDocument/2006/relationships/image" Target="../media/image250.png"/><Relationship Id="rId42" Type="http://schemas.openxmlformats.org/officeDocument/2006/relationships/image" Target="../media/image251.png"/><Relationship Id="rId43" Type="http://schemas.openxmlformats.org/officeDocument/2006/relationships/image" Target="../media/image252.png"/><Relationship Id="rId44" Type="http://schemas.openxmlformats.org/officeDocument/2006/relationships/image" Target="../media/image253.png"/><Relationship Id="rId45" Type="http://schemas.openxmlformats.org/officeDocument/2006/relationships/image" Target="../media/image254.png"/><Relationship Id="rId46" Type="http://schemas.openxmlformats.org/officeDocument/2006/relationships/image" Target="../media/image255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6.png"/><Relationship Id="rId3" Type="http://schemas.openxmlformats.org/officeDocument/2006/relationships/image" Target="../media/image257.png"/><Relationship Id="rId4" Type="http://schemas.openxmlformats.org/officeDocument/2006/relationships/image" Target="../media/image258.png"/><Relationship Id="rId5" Type="http://schemas.openxmlformats.org/officeDocument/2006/relationships/image" Target="../media/image259.png"/><Relationship Id="rId6" Type="http://schemas.openxmlformats.org/officeDocument/2006/relationships/image" Target="../media/image260.png"/><Relationship Id="rId7" Type="http://schemas.openxmlformats.org/officeDocument/2006/relationships/image" Target="../media/image261.png"/><Relationship Id="rId8" Type="http://schemas.openxmlformats.org/officeDocument/2006/relationships/image" Target="../media/image262.png"/><Relationship Id="rId9" Type="http://schemas.openxmlformats.org/officeDocument/2006/relationships/image" Target="../media/image263.png"/><Relationship Id="rId10" Type="http://schemas.openxmlformats.org/officeDocument/2006/relationships/image" Target="../media/image264.png"/><Relationship Id="rId11" Type="http://schemas.openxmlformats.org/officeDocument/2006/relationships/image" Target="../media/image265.png"/><Relationship Id="rId12" Type="http://schemas.openxmlformats.org/officeDocument/2006/relationships/image" Target="../media/image266.png"/><Relationship Id="rId13" Type="http://schemas.openxmlformats.org/officeDocument/2006/relationships/image" Target="../media/image267.png"/><Relationship Id="rId14" Type="http://schemas.openxmlformats.org/officeDocument/2006/relationships/image" Target="../media/image268.png"/><Relationship Id="rId15" Type="http://schemas.openxmlformats.org/officeDocument/2006/relationships/image" Target="../media/image269.png"/><Relationship Id="rId16" Type="http://schemas.openxmlformats.org/officeDocument/2006/relationships/image" Target="../media/image270.png"/><Relationship Id="rId17" Type="http://schemas.openxmlformats.org/officeDocument/2006/relationships/image" Target="../media/image271.png"/><Relationship Id="rId18" Type="http://schemas.openxmlformats.org/officeDocument/2006/relationships/image" Target="../media/image272.png"/><Relationship Id="rId19" Type="http://schemas.openxmlformats.org/officeDocument/2006/relationships/image" Target="../media/image273.png"/><Relationship Id="rId20" Type="http://schemas.openxmlformats.org/officeDocument/2006/relationships/image" Target="../media/image274.png"/><Relationship Id="rId21" Type="http://schemas.openxmlformats.org/officeDocument/2006/relationships/image" Target="../media/image275.png"/><Relationship Id="rId22" Type="http://schemas.openxmlformats.org/officeDocument/2006/relationships/image" Target="../media/image276.png"/><Relationship Id="rId23" Type="http://schemas.openxmlformats.org/officeDocument/2006/relationships/image" Target="../media/image277.png"/><Relationship Id="rId24" Type="http://schemas.openxmlformats.org/officeDocument/2006/relationships/image" Target="../media/image278.png"/><Relationship Id="rId25" Type="http://schemas.openxmlformats.org/officeDocument/2006/relationships/image" Target="../media/image279.png"/><Relationship Id="rId26" Type="http://schemas.openxmlformats.org/officeDocument/2006/relationships/image" Target="../media/image280.png"/><Relationship Id="rId27" Type="http://schemas.openxmlformats.org/officeDocument/2006/relationships/image" Target="../media/image281.png"/><Relationship Id="rId28" Type="http://schemas.openxmlformats.org/officeDocument/2006/relationships/image" Target="../media/image282.png"/><Relationship Id="rId29" Type="http://schemas.openxmlformats.org/officeDocument/2006/relationships/image" Target="../media/image283.png"/><Relationship Id="rId30" Type="http://schemas.openxmlformats.org/officeDocument/2006/relationships/image" Target="../media/image284.png"/><Relationship Id="rId31" Type="http://schemas.openxmlformats.org/officeDocument/2006/relationships/image" Target="../media/image285.png"/><Relationship Id="rId32" Type="http://schemas.openxmlformats.org/officeDocument/2006/relationships/image" Target="../media/image286.png"/><Relationship Id="rId33" Type="http://schemas.openxmlformats.org/officeDocument/2006/relationships/image" Target="../media/image287.png"/><Relationship Id="rId34" Type="http://schemas.openxmlformats.org/officeDocument/2006/relationships/image" Target="../media/image288.png"/><Relationship Id="rId35" Type="http://schemas.openxmlformats.org/officeDocument/2006/relationships/image" Target="../media/image289.png"/><Relationship Id="rId36" Type="http://schemas.openxmlformats.org/officeDocument/2006/relationships/image" Target="../media/image290.png"/><Relationship Id="rId37" Type="http://schemas.openxmlformats.org/officeDocument/2006/relationships/image" Target="../media/image291.png"/><Relationship Id="rId38" Type="http://schemas.openxmlformats.org/officeDocument/2006/relationships/image" Target="../media/image292.png"/><Relationship Id="rId39" Type="http://schemas.openxmlformats.org/officeDocument/2006/relationships/image" Target="../media/image293.png"/><Relationship Id="rId40" Type="http://schemas.openxmlformats.org/officeDocument/2006/relationships/image" Target="../media/image294.png"/><Relationship Id="rId41" Type="http://schemas.openxmlformats.org/officeDocument/2006/relationships/image" Target="../media/image295.png"/><Relationship Id="rId42" Type="http://schemas.openxmlformats.org/officeDocument/2006/relationships/image" Target="../media/image296.png"/><Relationship Id="rId43" Type="http://schemas.openxmlformats.org/officeDocument/2006/relationships/image" Target="../media/image297.png"/><Relationship Id="rId44" Type="http://schemas.openxmlformats.org/officeDocument/2006/relationships/image" Target="../media/image298.png"/><Relationship Id="rId45" Type="http://schemas.openxmlformats.org/officeDocument/2006/relationships/image" Target="../media/image299.png"/><Relationship Id="rId46" Type="http://schemas.openxmlformats.org/officeDocument/2006/relationships/image" Target="../media/image300.png"/><Relationship Id="rId47" Type="http://schemas.openxmlformats.org/officeDocument/2006/relationships/image" Target="../media/image301.png"/><Relationship Id="rId48" Type="http://schemas.openxmlformats.org/officeDocument/2006/relationships/image" Target="../media/image302.png"/><Relationship Id="rId49" Type="http://schemas.openxmlformats.org/officeDocument/2006/relationships/image" Target="../media/image303.png"/><Relationship Id="rId50" Type="http://schemas.openxmlformats.org/officeDocument/2006/relationships/image" Target="../media/image304.png"/><Relationship Id="rId51" Type="http://schemas.openxmlformats.org/officeDocument/2006/relationships/image" Target="../media/image305.png"/><Relationship Id="rId52" Type="http://schemas.openxmlformats.org/officeDocument/2006/relationships/image" Target="../media/image306.png"/><Relationship Id="rId53" Type="http://schemas.openxmlformats.org/officeDocument/2006/relationships/image" Target="../media/image307.png"/><Relationship Id="rId54" Type="http://schemas.openxmlformats.org/officeDocument/2006/relationships/image" Target="../media/image308.png"/><Relationship Id="rId55" Type="http://schemas.openxmlformats.org/officeDocument/2006/relationships/image" Target="../media/image309.png"/><Relationship Id="rId56" Type="http://schemas.openxmlformats.org/officeDocument/2006/relationships/image" Target="../media/image310.png"/><Relationship Id="rId57" Type="http://schemas.openxmlformats.org/officeDocument/2006/relationships/image" Target="../media/image311.png"/><Relationship Id="rId58" Type="http://schemas.openxmlformats.org/officeDocument/2006/relationships/image" Target="../media/image312.png"/><Relationship Id="rId59" Type="http://schemas.openxmlformats.org/officeDocument/2006/relationships/image" Target="../media/image313.pn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14.png"/><Relationship Id="rId3" Type="http://schemas.openxmlformats.org/officeDocument/2006/relationships/image" Target="../media/image315.png"/><Relationship Id="rId4" Type="http://schemas.openxmlformats.org/officeDocument/2006/relationships/image" Target="../media/image316.png"/><Relationship Id="rId5" Type="http://schemas.openxmlformats.org/officeDocument/2006/relationships/image" Target="../media/image317.png"/><Relationship Id="rId6" Type="http://schemas.openxmlformats.org/officeDocument/2006/relationships/image" Target="../media/image318.pn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19.png"/><Relationship Id="rId3" Type="http://schemas.openxmlformats.org/officeDocument/2006/relationships/image" Target="../media/image320.png"/><Relationship Id="rId4" Type="http://schemas.openxmlformats.org/officeDocument/2006/relationships/image" Target="../media/image321.png"/><Relationship Id="rId5" Type="http://schemas.openxmlformats.org/officeDocument/2006/relationships/image" Target="../media/image322.png"/><Relationship Id="rId6" Type="http://schemas.openxmlformats.org/officeDocument/2006/relationships/image" Target="../media/image323.pn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4.png"/><Relationship Id="rId3" Type="http://schemas.openxmlformats.org/officeDocument/2006/relationships/image" Target="../media/image325.png"/><Relationship Id="rId4" Type="http://schemas.openxmlformats.org/officeDocument/2006/relationships/image" Target="../media/image326.png"/><Relationship Id="rId5" Type="http://schemas.openxmlformats.org/officeDocument/2006/relationships/image" Target="../media/image327.png"/><Relationship Id="rId6" Type="http://schemas.openxmlformats.org/officeDocument/2006/relationships/image" Target="../media/image328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0" Type="http://schemas.openxmlformats.org/officeDocument/2006/relationships/image" Target="../media/image16.png"/><Relationship Id="rId11" Type="http://schemas.openxmlformats.org/officeDocument/2006/relationships/image" Target="../media/image17.png"/><Relationship Id="rId12" Type="http://schemas.openxmlformats.org/officeDocument/2006/relationships/image" Target="../media/image18.png"/><Relationship Id="rId13" Type="http://schemas.openxmlformats.org/officeDocument/2006/relationships/image" Target="../media/image19.png"/><Relationship Id="rId14" Type="http://schemas.openxmlformats.org/officeDocument/2006/relationships/image" Target="../media/image20.png"/><Relationship Id="rId15" Type="http://schemas.openxmlformats.org/officeDocument/2006/relationships/image" Target="../media/image21.png"/><Relationship Id="rId16" Type="http://schemas.openxmlformats.org/officeDocument/2006/relationships/image" Target="../media/image22.pn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9.png"/><Relationship Id="rId3" Type="http://schemas.openxmlformats.org/officeDocument/2006/relationships/image" Target="../media/image330.png"/><Relationship Id="rId4" Type="http://schemas.openxmlformats.org/officeDocument/2006/relationships/image" Target="../media/image331.png"/><Relationship Id="rId5" Type="http://schemas.openxmlformats.org/officeDocument/2006/relationships/image" Target="../media/image332.png"/><Relationship Id="rId6" Type="http://schemas.openxmlformats.org/officeDocument/2006/relationships/image" Target="../media/image333.pn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34.png"/><Relationship Id="rId3" Type="http://schemas.openxmlformats.org/officeDocument/2006/relationships/image" Target="../media/image335.png"/><Relationship Id="rId4" Type="http://schemas.openxmlformats.org/officeDocument/2006/relationships/image" Target="../media/image336.png"/><Relationship Id="rId5" Type="http://schemas.openxmlformats.org/officeDocument/2006/relationships/image" Target="../media/image337.png"/><Relationship Id="rId6" Type="http://schemas.openxmlformats.org/officeDocument/2006/relationships/image" Target="../media/image338.png"/><Relationship Id="rId7" Type="http://schemas.openxmlformats.org/officeDocument/2006/relationships/image" Target="../media/image339.png"/><Relationship Id="rId8" Type="http://schemas.openxmlformats.org/officeDocument/2006/relationships/image" Target="../media/image340.png"/><Relationship Id="rId9" Type="http://schemas.openxmlformats.org/officeDocument/2006/relationships/image" Target="../media/image341.png"/><Relationship Id="rId10" Type="http://schemas.openxmlformats.org/officeDocument/2006/relationships/image" Target="../media/image342.png"/><Relationship Id="rId11" Type="http://schemas.openxmlformats.org/officeDocument/2006/relationships/image" Target="../media/image343.png"/><Relationship Id="rId12" Type="http://schemas.openxmlformats.org/officeDocument/2006/relationships/image" Target="../media/image344.png"/><Relationship Id="rId13" Type="http://schemas.openxmlformats.org/officeDocument/2006/relationships/image" Target="../media/image345.pn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6.png"/><Relationship Id="rId3" Type="http://schemas.openxmlformats.org/officeDocument/2006/relationships/image" Target="../media/image347.png"/><Relationship Id="rId4" Type="http://schemas.openxmlformats.org/officeDocument/2006/relationships/image" Target="../media/image348.png"/><Relationship Id="rId5" Type="http://schemas.openxmlformats.org/officeDocument/2006/relationships/image" Target="../media/image349.png"/><Relationship Id="rId6" Type="http://schemas.openxmlformats.org/officeDocument/2006/relationships/image" Target="../media/image350.png"/><Relationship Id="rId7" Type="http://schemas.openxmlformats.org/officeDocument/2006/relationships/image" Target="../media/image351.png"/><Relationship Id="rId8" Type="http://schemas.openxmlformats.org/officeDocument/2006/relationships/image" Target="../media/image352.png"/><Relationship Id="rId9" Type="http://schemas.openxmlformats.org/officeDocument/2006/relationships/image" Target="../media/image353.png"/><Relationship Id="rId10" Type="http://schemas.openxmlformats.org/officeDocument/2006/relationships/image" Target="../media/image354.pn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55.png"/><Relationship Id="rId3" Type="http://schemas.openxmlformats.org/officeDocument/2006/relationships/image" Target="../media/image356.png"/><Relationship Id="rId4" Type="http://schemas.openxmlformats.org/officeDocument/2006/relationships/image" Target="../media/image357.png"/><Relationship Id="rId5" Type="http://schemas.openxmlformats.org/officeDocument/2006/relationships/image" Target="../media/image358.png"/><Relationship Id="rId6" Type="http://schemas.openxmlformats.org/officeDocument/2006/relationships/image" Target="../media/image359.png"/><Relationship Id="rId7" Type="http://schemas.openxmlformats.org/officeDocument/2006/relationships/image" Target="../media/image360.png"/><Relationship Id="rId8" Type="http://schemas.openxmlformats.org/officeDocument/2006/relationships/image" Target="../media/image361.png"/><Relationship Id="rId9" Type="http://schemas.openxmlformats.org/officeDocument/2006/relationships/image" Target="../media/image362.png"/><Relationship Id="rId10" Type="http://schemas.openxmlformats.org/officeDocument/2006/relationships/image" Target="../media/image363.pn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64.png"/><Relationship Id="rId3" Type="http://schemas.openxmlformats.org/officeDocument/2006/relationships/image" Target="../media/image365.png"/><Relationship Id="rId4" Type="http://schemas.openxmlformats.org/officeDocument/2006/relationships/image" Target="../media/image366.png"/><Relationship Id="rId5" Type="http://schemas.openxmlformats.org/officeDocument/2006/relationships/image" Target="../media/image367.png"/><Relationship Id="rId6" Type="http://schemas.openxmlformats.org/officeDocument/2006/relationships/image" Target="../media/image368.png"/><Relationship Id="rId7" Type="http://schemas.openxmlformats.org/officeDocument/2006/relationships/image" Target="../media/image369.png"/><Relationship Id="rId8" Type="http://schemas.openxmlformats.org/officeDocument/2006/relationships/image" Target="../media/image370.png"/><Relationship Id="rId9" Type="http://schemas.openxmlformats.org/officeDocument/2006/relationships/image" Target="../media/image371.png"/><Relationship Id="rId10" Type="http://schemas.openxmlformats.org/officeDocument/2006/relationships/image" Target="../media/image372.png"/><Relationship Id="rId11" Type="http://schemas.openxmlformats.org/officeDocument/2006/relationships/image" Target="../media/image373.png"/><Relationship Id="rId12" Type="http://schemas.openxmlformats.org/officeDocument/2006/relationships/image" Target="../media/image374.png"/><Relationship Id="rId13" Type="http://schemas.openxmlformats.org/officeDocument/2006/relationships/image" Target="../media/image375.pn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76.png"/><Relationship Id="rId3" Type="http://schemas.openxmlformats.org/officeDocument/2006/relationships/image" Target="../media/image377.png"/><Relationship Id="rId4" Type="http://schemas.openxmlformats.org/officeDocument/2006/relationships/image" Target="../media/image378.png"/><Relationship Id="rId5" Type="http://schemas.openxmlformats.org/officeDocument/2006/relationships/image" Target="../media/image379.png"/><Relationship Id="rId6" Type="http://schemas.openxmlformats.org/officeDocument/2006/relationships/image" Target="../media/image380.png"/><Relationship Id="rId7" Type="http://schemas.openxmlformats.org/officeDocument/2006/relationships/image" Target="../media/image381.png"/><Relationship Id="rId8" Type="http://schemas.openxmlformats.org/officeDocument/2006/relationships/image" Target="../media/image382.png"/><Relationship Id="rId9" Type="http://schemas.openxmlformats.org/officeDocument/2006/relationships/image" Target="../media/image383.png"/><Relationship Id="rId10" Type="http://schemas.openxmlformats.org/officeDocument/2006/relationships/image" Target="../media/image384.pn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85.png"/><Relationship Id="rId3" Type="http://schemas.openxmlformats.org/officeDocument/2006/relationships/image" Target="../media/image386.png"/><Relationship Id="rId4" Type="http://schemas.openxmlformats.org/officeDocument/2006/relationships/image" Target="../media/image387.png"/><Relationship Id="rId5" Type="http://schemas.openxmlformats.org/officeDocument/2006/relationships/image" Target="../media/image388.png"/><Relationship Id="rId6" Type="http://schemas.openxmlformats.org/officeDocument/2006/relationships/image" Target="../media/image389.png"/><Relationship Id="rId7" Type="http://schemas.openxmlformats.org/officeDocument/2006/relationships/image" Target="../media/image390.png"/><Relationship Id="rId8" Type="http://schemas.openxmlformats.org/officeDocument/2006/relationships/image" Target="../media/image391.png"/><Relationship Id="rId9" Type="http://schemas.openxmlformats.org/officeDocument/2006/relationships/image" Target="../media/image392.png"/><Relationship Id="rId10" Type="http://schemas.openxmlformats.org/officeDocument/2006/relationships/image" Target="../media/image393.png"/><Relationship Id="rId11" Type="http://schemas.openxmlformats.org/officeDocument/2006/relationships/image" Target="../media/image394.png"/><Relationship Id="rId12" Type="http://schemas.openxmlformats.org/officeDocument/2006/relationships/image" Target="../media/image395.png"/><Relationship Id="rId13" Type="http://schemas.openxmlformats.org/officeDocument/2006/relationships/image" Target="../media/image396.png"/><Relationship Id="rId14" Type="http://schemas.openxmlformats.org/officeDocument/2006/relationships/image" Target="../media/image397.png"/><Relationship Id="rId15" Type="http://schemas.openxmlformats.org/officeDocument/2006/relationships/image" Target="../media/image398.png"/><Relationship Id="rId16" Type="http://schemas.openxmlformats.org/officeDocument/2006/relationships/image" Target="../media/image399.pn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00.png"/><Relationship Id="rId3" Type="http://schemas.openxmlformats.org/officeDocument/2006/relationships/image" Target="../media/image401.png"/><Relationship Id="rId4" Type="http://schemas.openxmlformats.org/officeDocument/2006/relationships/image" Target="../media/image402.png"/><Relationship Id="rId5" Type="http://schemas.openxmlformats.org/officeDocument/2006/relationships/image" Target="../media/image403.png"/><Relationship Id="rId6" Type="http://schemas.openxmlformats.org/officeDocument/2006/relationships/image" Target="../media/image404.png"/><Relationship Id="rId7" Type="http://schemas.openxmlformats.org/officeDocument/2006/relationships/image" Target="../media/image405.png"/><Relationship Id="rId8" Type="http://schemas.openxmlformats.org/officeDocument/2006/relationships/image" Target="../media/image406.png"/><Relationship Id="rId9" Type="http://schemas.openxmlformats.org/officeDocument/2006/relationships/image" Target="../media/image407.png"/><Relationship Id="rId10" Type="http://schemas.openxmlformats.org/officeDocument/2006/relationships/image" Target="../media/image408.png"/><Relationship Id="rId11" Type="http://schemas.openxmlformats.org/officeDocument/2006/relationships/image" Target="../media/image409.png"/><Relationship Id="rId12" Type="http://schemas.openxmlformats.org/officeDocument/2006/relationships/image" Target="../media/image410.png"/><Relationship Id="rId13" Type="http://schemas.openxmlformats.org/officeDocument/2006/relationships/image" Target="../media/image411.png"/><Relationship Id="rId14" Type="http://schemas.openxmlformats.org/officeDocument/2006/relationships/image" Target="../media/image412.png"/><Relationship Id="rId15" Type="http://schemas.openxmlformats.org/officeDocument/2006/relationships/image" Target="../media/image413.png"/><Relationship Id="rId16" Type="http://schemas.openxmlformats.org/officeDocument/2006/relationships/image" Target="../media/image414.png"/><Relationship Id="rId17" Type="http://schemas.openxmlformats.org/officeDocument/2006/relationships/image" Target="../media/image415.png"/><Relationship Id="rId18" Type="http://schemas.openxmlformats.org/officeDocument/2006/relationships/image" Target="../media/image416.png"/><Relationship Id="rId19" Type="http://schemas.openxmlformats.org/officeDocument/2006/relationships/image" Target="../media/image417.png"/><Relationship Id="rId20" Type="http://schemas.openxmlformats.org/officeDocument/2006/relationships/image" Target="../media/image418.png"/><Relationship Id="rId21" Type="http://schemas.openxmlformats.org/officeDocument/2006/relationships/image" Target="../media/image419.pn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20.png"/><Relationship Id="rId3" Type="http://schemas.openxmlformats.org/officeDocument/2006/relationships/image" Target="../media/image421.png"/><Relationship Id="rId4" Type="http://schemas.openxmlformats.org/officeDocument/2006/relationships/image" Target="../media/image422.png"/><Relationship Id="rId5" Type="http://schemas.openxmlformats.org/officeDocument/2006/relationships/image" Target="../media/image423.png"/><Relationship Id="rId6" Type="http://schemas.openxmlformats.org/officeDocument/2006/relationships/image" Target="../media/image424.png"/><Relationship Id="rId7" Type="http://schemas.openxmlformats.org/officeDocument/2006/relationships/image" Target="../media/image425.png"/><Relationship Id="rId8" Type="http://schemas.openxmlformats.org/officeDocument/2006/relationships/image" Target="../media/image426.png"/><Relationship Id="rId9" Type="http://schemas.openxmlformats.org/officeDocument/2006/relationships/image" Target="../media/image427.png"/><Relationship Id="rId10" Type="http://schemas.openxmlformats.org/officeDocument/2006/relationships/image" Target="../media/image428.png"/><Relationship Id="rId11" Type="http://schemas.openxmlformats.org/officeDocument/2006/relationships/image" Target="../media/image429.png"/><Relationship Id="rId12" Type="http://schemas.openxmlformats.org/officeDocument/2006/relationships/image" Target="../media/image430.png"/><Relationship Id="rId13" Type="http://schemas.openxmlformats.org/officeDocument/2006/relationships/image" Target="../media/image431.png"/><Relationship Id="rId14" Type="http://schemas.openxmlformats.org/officeDocument/2006/relationships/image" Target="../media/image432.png"/><Relationship Id="rId15" Type="http://schemas.openxmlformats.org/officeDocument/2006/relationships/image" Target="../media/image433.png"/><Relationship Id="rId16" Type="http://schemas.openxmlformats.org/officeDocument/2006/relationships/image" Target="../media/image434.png"/><Relationship Id="rId17" Type="http://schemas.openxmlformats.org/officeDocument/2006/relationships/image" Target="../media/image435.png"/><Relationship Id="rId18" Type="http://schemas.openxmlformats.org/officeDocument/2006/relationships/image" Target="../media/image436.png"/><Relationship Id="rId19" Type="http://schemas.openxmlformats.org/officeDocument/2006/relationships/image" Target="../media/image437.png"/><Relationship Id="rId20" Type="http://schemas.openxmlformats.org/officeDocument/2006/relationships/image" Target="../media/image438.png"/><Relationship Id="rId21" Type="http://schemas.openxmlformats.org/officeDocument/2006/relationships/image" Target="../media/image439.png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40.png"/><Relationship Id="rId3" Type="http://schemas.openxmlformats.org/officeDocument/2006/relationships/image" Target="../media/image441.png"/><Relationship Id="rId4" Type="http://schemas.openxmlformats.org/officeDocument/2006/relationships/image" Target="../media/image442.png"/><Relationship Id="rId5" Type="http://schemas.openxmlformats.org/officeDocument/2006/relationships/image" Target="../media/image443.png"/><Relationship Id="rId6" Type="http://schemas.openxmlformats.org/officeDocument/2006/relationships/image" Target="../media/image444.png"/><Relationship Id="rId7" Type="http://schemas.openxmlformats.org/officeDocument/2006/relationships/image" Target="../media/image445.png"/><Relationship Id="rId8" Type="http://schemas.openxmlformats.org/officeDocument/2006/relationships/image" Target="../media/image446.png"/><Relationship Id="rId9" Type="http://schemas.openxmlformats.org/officeDocument/2006/relationships/image" Target="../media/image447.png"/><Relationship Id="rId10" Type="http://schemas.openxmlformats.org/officeDocument/2006/relationships/image" Target="../media/image448.png"/><Relationship Id="rId11" Type="http://schemas.openxmlformats.org/officeDocument/2006/relationships/image" Target="../media/image449.png"/><Relationship Id="rId12" Type="http://schemas.openxmlformats.org/officeDocument/2006/relationships/image" Target="../media/image450.png"/><Relationship Id="rId13" Type="http://schemas.openxmlformats.org/officeDocument/2006/relationships/image" Target="../media/image451.png"/><Relationship Id="rId14" Type="http://schemas.openxmlformats.org/officeDocument/2006/relationships/image" Target="../media/image452.png"/><Relationship Id="rId15" Type="http://schemas.openxmlformats.org/officeDocument/2006/relationships/image" Target="../media/image453.png"/><Relationship Id="rId16" Type="http://schemas.openxmlformats.org/officeDocument/2006/relationships/image" Target="../media/image454.png"/><Relationship Id="rId17" Type="http://schemas.openxmlformats.org/officeDocument/2006/relationships/image" Target="../media/image455.png"/><Relationship Id="rId18" Type="http://schemas.openxmlformats.org/officeDocument/2006/relationships/image" Target="../media/image456.png"/><Relationship Id="rId19" Type="http://schemas.openxmlformats.org/officeDocument/2006/relationships/image" Target="../media/image457.png"/><Relationship Id="rId20" Type="http://schemas.openxmlformats.org/officeDocument/2006/relationships/image" Target="../media/image458.png"/><Relationship Id="rId21" Type="http://schemas.openxmlformats.org/officeDocument/2006/relationships/image" Target="../media/image459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9" Type="http://schemas.openxmlformats.org/officeDocument/2006/relationships/image" Target="../media/image30.png"/><Relationship Id="rId10" Type="http://schemas.openxmlformats.org/officeDocument/2006/relationships/image" Target="../media/image31.png"/><Relationship Id="rId11" Type="http://schemas.openxmlformats.org/officeDocument/2006/relationships/image" Target="../media/image32.pn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60.png"/><Relationship Id="rId3" Type="http://schemas.openxmlformats.org/officeDocument/2006/relationships/image" Target="../media/image461.png"/><Relationship Id="rId4" Type="http://schemas.openxmlformats.org/officeDocument/2006/relationships/image" Target="../media/image462.png"/><Relationship Id="rId5" Type="http://schemas.openxmlformats.org/officeDocument/2006/relationships/image" Target="../media/image463.png"/><Relationship Id="rId6" Type="http://schemas.openxmlformats.org/officeDocument/2006/relationships/image" Target="../media/image464.png"/><Relationship Id="rId7" Type="http://schemas.openxmlformats.org/officeDocument/2006/relationships/image" Target="../media/image465.png"/><Relationship Id="rId8" Type="http://schemas.openxmlformats.org/officeDocument/2006/relationships/image" Target="../media/image466.png"/><Relationship Id="rId9" Type="http://schemas.openxmlformats.org/officeDocument/2006/relationships/image" Target="../media/image467.png"/><Relationship Id="rId10" Type="http://schemas.openxmlformats.org/officeDocument/2006/relationships/image" Target="../media/image468.png"/><Relationship Id="rId11" Type="http://schemas.openxmlformats.org/officeDocument/2006/relationships/image" Target="../media/image469.png"/><Relationship Id="rId12" Type="http://schemas.openxmlformats.org/officeDocument/2006/relationships/image" Target="../media/image470.png"/><Relationship Id="rId13" Type="http://schemas.openxmlformats.org/officeDocument/2006/relationships/image" Target="../media/image471.png"/><Relationship Id="rId14" Type="http://schemas.openxmlformats.org/officeDocument/2006/relationships/image" Target="../media/image472.png"/><Relationship Id="rId15" Type="http://schemas.openxmlformats.org/officeDocument/2006/relationships/image" Target="../media/image473.png"/><Relationship Id="rId16" Type="http://schemas.openxmlformats.org/officeDocument/2006/relationships/image" Target="../media/image474.png"/><Relationship Id="rId17" Type="http://schemas.openxmlformats.org/officeDocument/2006/relationships/image" Target="../media/image475.png"/><Relationship Id="rId18" Type="http://schemas.openxmlformats.org/officeDocument/2006/relationships/image" Target="../media/image476.png"/><Relationship Id="rId19" Type="http://schemas.openxmlformats.org/officeDocument/2006/relationships/image" Target="../media/image477.png"/><Relationship Id="rId20" Type="http://schemas.openxmlformats.org/officeDocument/2006/relationships/image" Target="../media/image478.png"/><Relationship Id="rId21" Type="http://schemas.openxmlformats.org/officeDocument/2006/relationships/image" Target="../media/image479.png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80.png"/><Relationship Id="rId3" Type="http://schemas.openxmlformats.org/officeDocument/2006/relationships/image" Target="../media/image481.png"/><Relationship Id="rId4" Type="http://schemas.openxmlformats.org/officeDocument/2006/relationships/image" Target="../media/image482.png"/><Relationship Id="rId5" Type="http://schemas.openxmlformats.org/officeDocument/2006/relationships/image" Target="../media/image483.png"/><Relationship Id="rId6" Type="http://schemas.openxmlformats.org/officeDocument/2006/relationships/image" Target="../media/image484.png"/><Relationship Id="rId7" Type="http://schemas.openxmlformats.org/officeDocument/2006/relationships/image" Target="../media/image485.png"/><Relationship Id="rId8" Type="http://schemas.openxmlformats.org/officeDocument/2006/relationships/image" Target="../media/image486.png"/><Relationship Id="rId9" Type="http://schemas.openxmlformats.org/officeDocument/2006/relationships/image" Target="../media/image487.png"/><Relationship Id="rId10" Type="http://schemas.openxmlformats.org/officeDocument/2006/relationships/image" Target="../media/image488.png"/><Relationship Id="rId11" Type="http://schemas.openxmlformats.org/officeDocument/2006/relationships/image" Target="../media/image489.png"/><Relationship Id="rId12" Type="http://schemas.openxmlformats.org/officeDocument/2006/relationships/image" Target="../media/image490.png"/><Relationship Id="rId13" Type="http://schemas.openxmlformats.org/officeDocument/2006/relationships/image" Target="../media/image491.png"/><Relationship Id="rId14" Type="http://schemas.openxmlformats.org/officeDocument/2006/relationships/image" Target="../media/image492.png"/><Relationship Id="rId15" Type="http://schemas.openxmlformats.org/officeDocument/2006/relationships/image" Target="../media/image493.png"/><Relationship Id="rId16" Type="http://schemas.openxmlformats.org/officeDocument/2006/relationships/image" Target="../media/image494.png"/><Relationship Id="rId17" Type="http://schemas.openxmlformats.org/officeDocument/2006/relationships/image" Target="../media/image495.png"/><Relationship Id="rId18" Type="http://schemas.openxmlformats.org/officeDocument/2006/relationships/image" Target="../media/image496.png"/><Relationship Id="rId19" Type="http://schemas.openxmlformats.org/officeDocument/2006/relationships/image" Target="../media/image497.png"/><Relationship Id="rId20" Type="http://schemas.openxmlformats.org/officeDocument/2006/relationships/image" Target="../media/image498.png"/><Relationship Id="rId21" Type="http://schemas.openxmlformats.org/officeDocument/2006/relationships/image" Target="../media/image499.png"/><Relationship Id="rId22" Type="http://schemas.openxmlformats.org/officeDocument/2006/relationships/image" Target="../media/image500.png"/><Relationship Id="rId23" Type="http://schemas.openxmlformats.org/officeDocument/2006/relationships/image" Target="../media/image501.png"/><Relationship Id="rId24" Type="http://schemas.openxmlformats.org/officeDocument/2006/relationships/image" Target="../media/image502.png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03.png"/><Relationship Id="rId3" Type="http://schemas.openxmlformats.org/officeDocument/2006/relationships/image" Target="../media/image504.png"/><Relationship Id="rId4" Type="http://schemas.openxmlformats.org/officeDocument/2006/relationships/image" Target="../media/image505.png"/><Relationship Id="rId5" Type="http://schemas.openxmlformats.org/officeDocument/2006/relationships/image" Target="../media/image506.png"/><Relationship Id="rId6" Type="http://schemas.openxmlformats.org/officeDocument/2006/relationships/image" Target="../media/image507.png"/><Relationship Id="rId7" Type="http://schemas.openxmlformats.org/officeDocument/2006/relationships/image" Target="../media/image508.png"/><Relationship Id="rId8" Type="http://schemas.openxmlformats.org/officeDocument/2006/relationships/image" Target="../media/image509.png"/><Relationship Id="rId9" Type="http://schemas.openxmlformats.org/officeDocument/2006/relationships/image" Target="../media/image510.png"/><Relationship Id="rId10" Type="http://schemas.openxmlformats.org/officeDocument/2006/relationships/image" Target="../media/image511.png"/><Relationship Id="rId11" Type="http://schemas.openxmlformats.org/officeDocument/2006/relationships/image" Target="../media/image512.png"/><Relationship Id="rId12" Type="http://schemas.openxmlformats.org/officeDocument/2006/relationships/image" Target="../media/image513.png"/><Relationship Id="rId13" Type="http://schemas.openxmlformats.org/officeDocument/2006/relationships/image" Target="../media/image514.png"/><Relationship Id="rId14" Type="http://schemas.openxmlformats.org/officeDocument/2006/relationships/image" Target="../media/image515.png"/><Relationship Id="rId15" Type="http://schemas.openxmlformats.org/officeDocument/2006/relationships/image" Target="../media/image516.png"/><Relationship Id="rId16" Type="http://schemas.openxmlformats.org/officeDocument/2006/relationships/image" Target="../media/image517.png"/><Relationship Id="rId17" Type="http://schemas.openxmlformats.org/officeDocument/2006/relationships/image" Target="../media/image518.png"/><Relationship Id="rId18" Type="http://schemas.openxmlformats.org/officeDocument/2006/relationships/image" Target="../media/image519.png"/><Relationship Id="rId19" Type="http://schemas.openxmlformats.org/officeDocument/2006/relationships/image" Target="../media/image520.png"/><Relationship Id="rId20" Type="http://schemas.openxmlformats.org/officeDocument/2006/relationships/image" Target="../media/image521.png"/><Relationship Id="rId21" Type="http://schemas.openxmlformats.org/officeDocument/2006/relationships/image" Target="../media/image522.png"/><Relationship Id="rId22" Type="http://schemas.openxmlformats.org/officeDocument/2006/relationships/image" Target="../media/image523.png"/><Relationship Id="rId23" Type="http://schemas.openxmlformats.org/officeDocument/2006/relationships/image" Target="../media/image524.png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25.png"/><Relationship Id="rId3" Type="http://schemas.openxmlformats.org/officeDocument/2006/relationships/image" Target="../media/image526.png"/><Relationship Id="rId4" Type="http://schemas.openxmlformats.org/officeDocument/2006/relationships/image" Target="../media/image527.png"/><Relationship Id="rId5" Type="http://schemas.openxmlformats.org/officeDocument/2006/relationships/image" Target="../media/image528.png"/><Relationship Id="rId6" Type="http://schemas.openxmlformats.org/officeDocument/2006/relationships/image" Target="../media/image529.png"/><Relationship Id="rId7" Type="http://schemas.openxmlformats.org/officeDocument/2006/relationships/image" Target="../media/image530.png"/><Relationship Id="rId8" Type="http://schemas.openxmlformats.org/officeDocument/2006/relationships/image" Target="../media/image531.png"/><Relationship Id="rId9" Type="http://schemas.openxmlformats.org/officeDocument/2006/relationships/image" Target="../media/image532.png"/><Relationship Id="rId10" Type="http://schemas.openxmlformats.org/officeDocument/2006/relationships/image" Target="../media/image533.png"/><Relationship Id="rId11" Type="http://schemas.openxmlformats.org/officeDocument/2006/relationships/image" Target="../media/image534.png"/><Relationship Id="rId12" Type="http://schemas.openxmlformats.org/officeDocument/2006/relationships/image" Target="../media/image535.png"/><Relationship Id="rId13" Type="http://schemas.openxmlformats.org/officeDocument/2006/relationships/image" Target="../media/image536.png"/><Relationship Id="rId14" Type="http://schemas.openxmlformats.org/officeDocument/2006/relationships/image" Target="../media/image537.png"/><Relationship Id="rId15" Type="http://schemas.openxmlformats.org/officeDocument/2006/relationships/image" Target="../media/image538.png"/><Relationship Id="rId16" Type="http://schemas.openxmlformats.org/officeDocument/2006/relationships/image" Target="../media/image539.png"/><Relationship Id="rId17" Type="http://schemas.openxmlformats.org/officeDocument/2006/relationships/image" Target="../media/image540.png"/><Relationship Id="rId18" Type="http://schemas.openxmlformats.org/officeDocument/2006/relationships/image" Target="../media/image541.png"/><Relationship Id="rId19" Type="http://schemas.openxmlformats.org/officeDocument/2006/relationships/image" Target="../media/image542.png"/><Relationship Id="rId20" Type="http://schemas.openxmlformats.org/officeDocument/2006/relationships/image" Target="../media/image543.png"/><Relationship Id="rId21" Type="http://schemas.openxmlformats.org/officeDocument/2006/relationships/image" Target="../media/image544.png"/><Relationship Id="rId22" Type="http://schemas.openxmlformats.org/officeDocument/2006/relationships/image" Target="../media/image545.png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46.png"/><Relationship Id="rId3" Type="http://schemas.openxmlformats.org/officeDocument/2006/relationships/image" Target="../media/image547.png"/><Relationship Id="rId4" Type="http://schemas.openxmlformats.org/officeDocument/2006/relationships/image" Target="../media/image548.png"/><Relationship Id="rId5" Type="http://schemas.openxmlformats.org/officeDocument/2006/relationships/image" Target="../media/image549.png"/><Relationship Id="rId6" Type="http://schemas.openxmlformats.org/officeDocument/2006/relationships/image" Target="../media/image550.png"/><Relationship Id="rId7" Type="http://schemas.openxmlformats.org/officeDocument/2006/relationships/image" Target="../media/image551.png"/><Relationship Id="rId8" Type="http://schemas.openxmlformats.org/officeDocument/2006/relationships/image" Target="../media/image552.png"/><Relationship Id="rId9" Type="http://schemas.openxmlformats.org/officeDocument/2006/relationships/image" Target="../media/image553.png"/><Relationship Id="rId10" Type="http://schemas.openxmlformats.org/officeDocument/2006/relationships/image" Target="../media/image554.png"/><Relationship Id="rId11" Type="http://schemas.openxmlformats.org/officeDocument/2006/relationships/image" Target="../media/image555.png"/><Relationship Id="rId12" Type="http://schemas.openxmlformats.org/officeDocument/2006/relationships/image" Target="../media/image556.png"/><Relationship Id="rId13" Type="http://schemas.openxmlformats.org/officeDocument/2006/relationships/image" Target="../media/image557.png"/><Relationship Id="rId14" Type="http://schemas.openxmlformats.org/officeDocument/2006/relationships/image" Target="../media/image558.png"/><Relationship Id="rId15" Type="http://schemas.openxmlformats.org/officeDocument/2006/relationships/image" Target="../media/image559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Relationship Id="rId7" Type="http://schemas.openxmlformats.org/officeDocument/2006/relationships/image" Target="../media/image38.png"/><Relationship Id="rId8" Type="http://schemas.openxmlformats.org/officeDocument/2006/relationships/image" Target="../media/image39.png"/><Relationship Id="rId9" Type="http://schemas.openxmlformats.org/officeDocument/2006/relationships/image" Target="../media/image40.png"/><Relationship Id="rId10" Type="http://schemas.openxmlformats.org/officeDocument/2006/relationships/image" Target="../media/image41.png"/><Relationship Id="rId11" Type="http://schemas.openxmlformats.org/officeDocument/2006/relationships/image" Target="../media/image42.png"/><Relationship Id="rId12" Type="http://schemas.openxmlformats.org/officeDocument/2006/relationships/image" Target="../media/image43.png"/><Relationship Id="rId13" Type="http://schemas.openxmlformats.org/officeDocument/2006/relationships/image" Target="../media/image44.png"/><Relationship Id="rId14" Type="http://schemas.openxmlformats.org/officeDocument/2006/relationships/image" Target="../media/image45.png"/><Relationship Id="rId15" Type="http://schemas.openxmlformats.org/officeDocument/2006/relationships/image" Target="../media/image46.png"/><Relationship Id="rId16" Type="http://schemas.openxmlformats.org/officeDocument/2006/relationships/image" Target="../media/image47.png"/><Relationship Id="rId17" Type="http://schemas.openxmlformats.org/officeDocument/2006/relationships/image" Target="../media/image48.png"/><Relationship Id="rId18" Type="http://schemas.openxmlformats.org/officeDocument/2006/relationships/image" Target="../media/image49.png"/><Relationship Id="rId19" Type="http://schemas.openxmlformats.org/officeDocument/2006/relationships/image" Target="../media/image50.png"/><Relationship Id="rId20" Type="http://schemas.openxmlformats.org/officeDocument/2006/relationships/image" Target="../media/image51.png"/><Relationship Id="rId21" Type="http://schemas.openxmlformats.org/officeDocument/2006/relationships/image" Target="../media/image52.png"/><Relationship Id="rId22" Type="http://schemas.openxmlformats.org/officeDocument/2006/relationships/image" Target="../media/image53.png"/><Relationship Id="rId23" Type="http://schemas.openxmlformats.org/officeDocument/2006/relationships/image" Target="../media/image54.png"/><Relationship Id="rId24" Type="http://schemas.openxmlformats.org/officeDocument/2006/relationships/image" Target="../media/image55.png"/><Relationship Id="rId25" Type="http://schemas.openxmlformats.org/officeDocument/2006/relationships/image" Target="../media/image56.png"/><Relationship Id="rId26" Type="http://schemas.openxmlformats.org/officeDocument/2006/relationships/image" Target="../media/image57.png"/><Relationship Id="rId27" Type="http://schemas.openxmlformats.org/officeDocument/2006/relationships/image" Target="../media/image58.png"/><Relationship Id="rId28" Type="http://schemas.openxmlformats.org/officeDocument/2006/relationships/image" Target="../media/image59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0.png"/><Relationship Id="rId3" Type="http://schemas.openxmlformats.org/officeDocument/2006/relationships/image" Target="../media/image61.png"/><Relationship Id="rId4" Type="http://schemas.openxmlformats.org/officeDocument/2006/relationships/image" Target="../media/image62.png"/><Relationship Id="rId5" Type="http://schemas.openxmlformats.org/officeDocument/2006/relationships/image" Target="../media/image63.png"/><Relationship Id="rId6" Type="http://schemas.openxmlformats.org/officeDocument/2006/relationships/image" Target="../media/image64.png"/><Relationship Id="rId7" Type="http://schemas.openxmlformats.org/officeDocument/2006/relationships/image" Target="../media/image65.png"/><Relationship Id="rId8" Type="http://schemas.openxmlformats.org/officeDocument/2006/relationships/image" Target="../media/image66.png"/><Relationship Id="rId9" Type="http://schemas.openxmlformats.org/officeDocument/2006/relationships/image" Target="../media/image67.png"/><Relationship Id="rId10" Type="http://schemas.openxmlformats.org/officeDocument/2006/relationships/image" Target="../media/image68.png"/><Relationship Id="rId11" Type="http://schemas.openxmlformats.org/officeDocument/2006/relationships/image" Target="../media/image69.png"/><Relationship Id="rId12" Type="http://schemas.openxmlformats.org/officeDocument/2006/relationships/image" Target="../media/image70.png"/><Relationship Id="rId13" Type="http://schemas.openxmlformats.org/officeDocument/2006/relationships/image" Target="../media/image71.png"/><Relationship Id="rId14" Type="http://schemas.openxmlformats.org/officeDocument/2006/relationships/image" Target="../media/image72.png"/><Relationship Id="rId15" Type="http://schemas.openxmlformats.org/officeDocument/2006/relationships/image" Target="../media/image73.png"/><Relationship Id="rId16" Type="http://schemas.openxmlformats.org/officeDocument/2006/relationships/image" Target="../media/image74.png"/><Relationship Id="rId17" Type="http://schemas.openxmlformats.org/officeDocument/2006/relationships/image" Target="../media/image75.png"/><Relationship Id="rId18" Type="http://schemas.openxmlformats.org/officeDocument/2006/relationships/image" Target="../media/image76.png"/><Relationship Id="rId19" Type="http://schemas.openxmlformats.org/officeDocument/2006/relationships/image" Target="../media/image77.png"/><Relationship Id="rId20" Type="http://schemas.openxmlformats.org/officeDocument/2006/relationships/image" Target="../media/image78.png"/><Relationship Id="rId21" Type="http://schemas.openxmlformats.org/officeDocument/2006/relationships/image" Target="../media/image79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0.png"/><Relationship Id="rId3" Type="http://schemas.openxmlformats.org/officeDocument/2006/relationships/image" Target="../media/image81.png"/><Relationship Id="rId4" Type="http://schemas.openxmlformats.org/officeDocument/2006/relationships/image" Target="../media/image82.png"/><Relationship Id="rId5" Type="http://schemas.openxmlformats.org/officeDocument/2006/relationships/image" Target="../media/image83.png"/><Relationship Id="rId6" Type="http://schemas.openxmlformats.org/officeDocument/2006/relationships/image" Target="../media/image84.png"/><Relationship Id="rId7" Type="http://schemas.openxmlformats.org/officeDocument/2006/relationships/image" Target="../media/image85.png"/><Relationship Id="rId8" Type="http://schemas.openxmlformats.org/officeDocument/2006/relationships/image" Target="../media/image86.png"/><Relationship Id="rId9" Type="http://schemas.openxmlformats.org/officeDocument/2006/relationships/image" Target="../media/image87.png"/><Relationship Id="rId10" Type="http://schemas.openxmlformats.org/officeDocument/2006/relationships/image" Target="../media/image88.png"/><Relationship Id="rId11" Type="http://schemas.openxmlformats.org/officeDocument/2006/relationships/image" Target="../media/image89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0.png"/><Relationship Id="rId3" Type="http://schemas.openxmlformats.org/officeDocument/2006/relationships/image" Target="../media/image91.png"/><Relationship Id="rId4" Type="http://schemas.openxmlformats.org/officeDocument/2006/relationships/image" Target="../media/image92.png"/><Relationship Id="rId5" Type="http://schemas.openxmlformats.org/officeDocument/2006/relationships/image" Target="../media/image93.png"/><Relationship Id="rId6" Type="http://schemas.openxmlformats.org/officeDocument/2006/relationships/image" Target="../media/image94.png"/><Relationship Id="rId7" Type="http://schemas.openxmlformats.org/officeDocument/2006/relationships/image" Target="../media/image95.png"/><Relationship Id="rId8" Type="http://schemas.openxmlformats.org/officeDocument/2006/relationships/image" Target="../media/image96.png"/><Relationship Id="rId9" Type="http://schemas.openxmlformats.org/officeDocument/2006/relationships/image" Target="../media/image97.png"/><Relationship Id="rId10" Type="http://schemas.openxmlformats.org/officeDocument/2006/relationships/image" Target="../media/image98.png"/><Relationship Id="rId11" Type="http://schemas.openxmlformats.org/officeDocument/2006/relationships/image" Target="../media/image99.png"/><Relationship Id="rId12" Type="http://schemas.openxmlformats.org/officeDocument/2006/relationships/image" Target="../media/image100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1.png"/><Relationship Id="rId3" Type="http://schemas.openxmlformats.org/officeDocument/2006/relationships/image" Target="../media/image102.png"/><Relationship Id="rId4" Type="http://schemas.openxmlformats.org/officeDocument/2006/relationships/image" Target="../media/image103.png"/><Relationship Id="rId5" Type="http://schemas.openxmlformats.org/officeDocument/2006/relationships/image" Target="../media/image104.png"/><Relationship Id="rId6" Type="http://schemas.openxmlformats.org/officeDocument/2006/relationships/image" Target="../media/image105.png"/><Relationship Id="rId7" Type="http://schemas.openxmlformats.org/officeDocument/2006/relationships/image" Target="../media/image106.png"/><Relationship Id="rId8" Type="http://schemas.openxmlformats.org/officeDocument/2006/relationships/image" Target="../media/image107.png"/><Relationship Id="rId9" Type="http://schemas.openxmlformats.org/officeDocument/2006/relationships/image" Target="../media/image108.png"/><Relationship Id="rId10" Type="http://schemas.openxmlformats.org/officeDocument/2006/relationships/image" Target="../media/image109.png"/><Relationship Id="rId11" Type="http://schemas.openxmlformats.org/officeDocument/2006/relationships/image" Target="../media/image110.png"/><Relationship Id="rId12" Type="http://schemas.openxmlformats.org/officeDocument/2006/relationships/image" Target="../media/image111.png"/><Relationship Id="rId13" Type="http://schemas.openxmlformats.org/officeDocument/2006/relationships/image" Target="../media/image112.png"/><Relationship Id="rId14" Type="http://schemas.openxmlformats.org/officeDocument/2006/relationships/image" Target="../media/image113.png"/><Relationship Id="rId15" Type="http://schemas.openxmlformats.org/officeDocument/2006/relationships/image" Target="../media/image114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5.png"/><Relationship Id="rId3" Type="http://schemas.openxmlformats.org/officeDocument/2006/relationships/image" Target="../media/image11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1111456" y="1176942"/>
            <a:ext cx="5341711" cy="5341711"/>
            <a:chOff x="-1111456" y="1176942"/>
            <a:chExt cx="5341711" cy="534171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111456" y="1176942"/>
              <a:ext cx="5341711" cy="534171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724252" y="2901469"/>
            <a:ext cx="5246735" cy="5246735"/>
            <a:chOff x="2724252" y="2901469"/>
            <a:chExt cx="5246735" cy="5246735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724252" y="2901469"/>
              <a:ext cx="5246735" cy="5246735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709911" y="-1487039"/>
            <a:ext cx="7288248" cy="7288248"/>
            <a:chOff x="3709911" y="-1487039"/>
            <a:chExt cx="7288248" cy="728824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709911" y="-1487039"/>
              <a:ext cx="7288248" cy="728824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899472" y="2326936"/>
            <a:ext cx="8896294" cy="2908033"/>
            <a:chOff x="899472" y="2326936"/>
            <a:chExt cx="8896294" cy="2908033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99472" y="2326936"/>
              <a:ext cx="8896294" cy="2908033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54129" y="2672284"/>
            <a:ext cx="6817272" cy="1592501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103439" y="4769820"/>
            <a:ext cx="2224692" cy="41434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14337" y="392074"/>
            <a:ext cx="9837093" cy="6777757"/>
            <a:chOff x="314337" y="392074"/>
            <a:chExt cx="9837093" cy="6777757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4337" y="392074"/>
              <a:ext cx="9837093" cy="677775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98760" y="957987"/>
            <a:ext cx="9832708" cy="5645931"/>
            <a:chOff x="198760" y="957987"/>
            <a:chExt cx="9832708" cy="564593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8760" y="957987"/>
              <a:ext cx="9832708" cy="5645931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99458" y="2086226"/>
            <a:ext cx="3428907" cy="3389453"/>
            <a:chOff x="1199458" y="2086226"/>
            <a:chExt cx="3428907" cy="338945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99458" y="2086226"/>
              <a:ext cx="3428907" cy="338945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472632" y="3398646"/>
            <a:ext cx="1621857" cy="246442"/>
            <a:chOff x="2472632" y="3398646"/>
            <a:chExt cx="1621857" cy="246442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472632" y="3398646"/>
              <a:ext cx="1621857" cy="246442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472632" y="3846167"/>
            <a:ext cx="1621857" cy="246442"/>
            <a:chOff x="2472632" y="3846167"/>
            <a:chExt cx="1621857" cy="246442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2632" y="3846167"/>
              <a:ext cx="1621857" cy="246442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909540" y="3284439"/>
            <a:ext cx="511981" cy="469562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39008" y="3739579"/>
            <a:ext cx="881600" cy="469562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939756" y="4400494"/>
            <a:ext cx="815442" cy="257980"/>
            <a:chOff x="1939756" y="4400494"/>
            <a:chExt cx="815442" cy="25798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939756" y="4400494"/>
              <a:ext cx="815442" cy="25798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3064841" y="4400494"/>
            <a:ext cx="815442" cy="257980"/>
            <a:chOff x="3064841" y="4400494"/>
            <a:chExt cx="815442" cy="257980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064841" y="4400494"/>
              <a:ext cx="815442" cy="257980"/>
            </a:xfrm>
            <a:prstGeom prst="rect">
              <a:avLst/>
            </a:prstGeom>
          </p:spPr>
        </p:pic>
      </p:grpSp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977395" y="4371923"/>
            <a:ext cx="815169" cy="380626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3113353" y="4371925"/>
            <a:ext cx="725521" cy="331197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2138264" y="2184102"/>
            <a:ext cx="1902980" cy="1384875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5575871" y="1053069"/>
            <a:ext cx="3967238" cy="5963068"/>
            <a:chOff x="5575871" y="1053069"/>
            <a:chExt cx="3967238" cy="5963068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5575871" y="1053069"/>
              <a:ext cx="3967238" cy="5963068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164641" y="2721440"/>
            <a:ext cx="1621857" cy="246442"/>
            <a:chOff x="7164641" y="2721440"/>
            <a:chExt cx="1621857" cy="246442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7164641" y="2721440"/>
              <a:ext cx="1621857" cy="246442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7164641" y="3519787"/>
            <a:ext cx="1621857" cy="246442"/>
            <a:chOff x="7164641" y="3519787"/>
            <a:chExt cx="1621857" cy="246442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7164641" y="3519787"/>
              <a:ext cx="1621857" cy="246442"/>
            </a:xfrm>
            <a:prstGeom prst="rect">
              <a:avLst/>
            </a:prstGeom>
          </p:spPr>
        </p:pic>
      </p:grpSp>
      <p:pic>
        <p:nvPicPr>
          <p:cNvPr id="31" name="Object 30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6601548" y="2607233"/>
            <a:ext cx="511981" cy="469562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6231016" y="3413198"/>
            <a:ext cx="881600" cy="469562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7138123" y="5847054"/>
            <a:ext cx="815442" cy="257980"/>
            <a:chOff x="7138123" y="5847054"/>
            <a:chExt cx="815442" cy="257980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138123" y="5847054"/>
              <a:ext cx="815442" cy="257980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7133344" y="5818486"/>
            <a:ext cx="683045" cy="340178"/>
          </a:xfrm>
          <a:prstGeom prst="rect">
            <a:avLst/>
          </a:prstGeom>
        </p:spPr>
      </p:pic>
      <p:pic>
        <p:nvPicPr>
          <p:cNvPr id="37" name="Object 36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6403302" y="1017957"/>
            <a:ext cx="2449355" cy="1684184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7164641" y="3928828"/>
            <a:ext cx="1621857" cy="246442"/>
            <a:chOff x="7164641" y="3928828"/>
            <a:chExt cx="1621857" cy="246442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7164641" y="3928828"/>
              <a:ext cx="1621857" cy="246442"/>
            </a:xfrm>
            <a:prstGeom prst="rect">
              <a:avLst/>
            </a:prstGeom>
          </p:spPr>
        </p:pic>
      </p:grpSp>
      <p:pic>
        <p:nvPicPr>
          <p:cNvPr id="41" name="Object 40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632320" y="3822236"/>
            <a:ext cx="1473162" cy="498133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7164641" y="3111030"/>
            <a:ext cx="1621857" cy="246442"/>
            <a:chOff x="7164641" y="3111030"/>
            <a:chExt cx="1621857" cy="246442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7164641" y="3111030"/>
              <a:ext cx="1621857" cy="246442"/>
            </a:xfrm>
            <a:prstGeom prst="rect">
              <a:avLst/>
            </a:prstGeom>
          </p:spPr>
        </p:pic>
      </p:grpSp>
      <p:pic>
        <p:nvPicPr>
          <p:cNvPr id="45" name="Object 44"/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>
            <a:off x="6067979" y="2996826"/>
            <a:ext cx="1040800" cy="498133"/>
          </a:xfrm>
          <a:prstGeom prst="rect">
            <a:avLst/>
          </a:prstGeom>
        </p:spPr>
      </p:pic>
      <p:pic>
        <p:nvPicPr>
          <p:cNvPr id="46" name="Object 45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6299026" y="4197960"/>
            <a:ext cx="804628" cy="469562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7164641" y="4321769"/>
            <a:ext cx="364803" cy="246442"/>
            <a:chOff x="7164641" y="4321769"/>
            <a:chExt cx="364803" cy="246442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7164641" y="4321769"/>
              <a:ext cx="364803" cy="246442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7793168" y="4321769"/>
            <a:ext cx="364803" cy="246442"/>
            <a:chOff x="7793168" y="4321769"/>
            <a:chExt cx="364803" cy="246442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7793168" y="4321769"/>
              <a:ext cx="364803" cy="246442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8421695" y="4321769"/>
            <a:ext cx="364803" cy="246442"/>
            <a:chOff x="8421695" y="4321769"/>
            <a:chExt cx="364803" cy="246442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27" cstate="print"/>
            <a:stretch>
              <a:fillRect/>
            </a:stretch>
          </p:blipFill>
          <p:spPr>
            <a:xfrm>
              <a:off x="8421695" y="4321769"/>
              <a:ext cx="364803" cy="246442"/>
            </a:xfrm>
            <a:prstGeom prst="rect">
              <a:avLst/>
            </a:prstGeom>
          </p:spPr>
        </p:pic>
      </p:grpSp>
      <p:pic>
        <p:nvPicPr>
          <p:cNvPr id="56" name="Object 55"/>
          <p:cNvPicPr>
            <a:picLocks noChangeAspect="1"/>
          </p:cNvPicPr>
          <p:nvPr/>
        </p:nvPicPr>
        <p:blipFill>
          <a:blip r:embed="rId28" cstate="print"/>
          <a:stretch>
            <a:fillRect/>
          </a:stretch>
        </p:blipFill>
        <p:spPr>
          <a:xfrm>
            <a:off x="6292741" y="4564160"/>
            <a:ext cx="832390" cy="488609"/>
          </a:xfrm>
          <a:prstGeom prst="rect">
            <a:avLst/>
          </a:prstGeom>
        </p:spPr>
      </p:pic>
      <p:grpSp>
        <p:nvGrpSpPr>
          <p:cNvPr id="1015" name="그룹 1015"/>
          <p:cNvGrpSpPr/>
          <p:nvPr/>
        </p:nvGrpSpPr>
        <p:grpSpPr>
          <a:xfrm>
            <a:off x="7164641" y="4676684"/>
            <a:ext cx="1621857" cy="246442"/>
            <a:chOff x="7164641" y="4676684"/>
            <a:chExt cx="1621857" cy="246442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29" cstate="print"/>
            <a:stretch>
              <a:fillRect/>
            </a:stretch>
          </p:blipFill>
          <p:spPr>
            <a:xfrm>
              <a:off x="7164641" y="4676684"/>
              <a:ext cx="1621857" cy="246442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8935601" y="2717010"/>
            <a:ext cx="494674" cy="257980"/>
            <a:chOff x="8935601" y="2717010"/>
            <a:chExt cx="494674" cy="257980"/>
          </a:xfrm>
        </p:grpSpPr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30" cstate="print"/>
            <a:stretch>
              <a:fillRect/>
            </a:stretch>
          </p:blipFill>
          <p:spPr>
            <a:xfrm>
              <a:off x="8935601" y="2717010"/>
              <a:ext cx="494674" cy="257980"/>
            </a:xfrm>
            <a:prstGeom prst="rect">
              <a:avLst/>
            </a:prstGeom>
          </p:spPr>
        </p:pic>
      </p:grpSp>
      <p:pic>
        <p:nvPicPr>
          <p:cNvPr id="63" name="Object 62"/>
          <p:cNvPicPr>
            <a:picLocks noChangeAspect="1"/>
          </p:cNvPicPr>
          <p:nvPr/>
        </p:nvPicPr>
        <p:blipFill>
          <a:blip r:embed="rId31" cstate="print"/>
          <a:stretch>
            <a:fillRect/>
          </a:stretch>
        </p:blipFill>
        <p:spPr>
          <a:xfrm>
            <a:off x="8912518" y="2688439"/>
            <a:ext cx="536454" cy="340711"/>
          </a:xfrm>
          <a:prstGeom prst="rect">
            <a:avLst/>
          </a:prstGeom>
        </p:spPr>
      </p:pic>
      <p:grpSp>
        <p:nvGrpSpPr>
          <p:cNvPr id="1017" name="그룹 1017"/>
          <p:cNvGrpSpPr/>
          <p:nvPr/>
        </p:nvGrpSpPr>
        <p:grpSpPr>
          <a:xfrm>
            <a:off x="8941089" y="3111030"/>
            <a:ext cx="494674" cy="257980"/>
            <a:chOff x="8941089" y="3111030"/>
            <a:chExt cx="494674" cy="257980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32" cstate="print"/>
            <a:stretch>
              <a:fillRect/>
            </a:stretch>
          </p:blipFill>
          <p:spPr>
            <a:xfrm>
              <a:off x="8941089" y="3111030"/>
              <a:ext cx="494674" cy="257980"/>
            </a:xfrm>
            <a:prstGeom prst="rect">
              <a:avLst/>
            </a:prstGeom>
          </p:spPr>
        </p:pic>
      </p:grpSp>
      <p:pic>
        <p:nvPicPr>
          <p:cNvPr id="67" name="Object 66"/>
          <p:cNvPicPr>
            <a:picLocks noChangeAspect="1"/>
          </p:cNvPicPr>
          <p:nvPr/>
        </p:nvPicPr>
        <p:blipFill>
          <a:blip r:embed="rId33" cstate="print"/>
          <a:stretch>
            <a:fillRect/>
          </a:stretch>
        </p:blipFill>
        <p:spPr>
          <a:xfrm>
            <a:off x="8918006" y="3082459"/>
            <a:ext cx="536454" cy="340711"/>
          </a:xfrm>
          <a:prstGeom prst="rect">
            <a:avLst/>
          </a:prstGeom>
        </p:spPr>
      </p:pic>
      <p:pic>
        <p:nvPicPr>
          <p:cNvPr id="68" name="Object 67"/>
          <p:cNvPicPr>
            <a:picLocks noChangeAspect="1"/>
          </p:cNvPicPr>
          <p:nvPr/>
        </p:nvPicPr>
        <p:blipFill>
          <a:blip r:embed="rId34" cstate="print"/>
          <a:stretch>
            <a:fillRect/>
          </a:stretch>
        </p:blipFill>
        <p:spPr>
          <a:xfrm>
            <a:off x="7142915" y="2683344"/>
            <a:ext cx="743959" cy="354273"/>
          </a:xfrm>
          <a:prstGeom prst="rect">
            <a:avLst/>
          </a:prstGeom>
        </p:spPr>
      </p:pic>
      <p:pic>
        <p:nvPicPr>
          <p:cNvPr id="69" name="Object 68"/>
          <p:cNvPicPr>
            <a:picLocks noChangeAspect="1"/>
          </p:cNvPicPr>
          <p:nvPr/>
        </p:nvPicPr>
        <p:blipFill>
          <a:blip r:embed="rId35" cstate="print"/>
          <a:stretch>
            <a:fillRect/>
          </a:stretch>
        </p:blipFill>
        <p:spPr>
          <a:xfrm>
            <a:off x="7133394" y="3059148"/>
            <a:ext cx="743959" cy="354273"/>
          </a:xfrm>
          <a:prstGeom prst="rect">
            <a:avLst/>
          </a:prstGeom>
        </p:spPr>
      </p:pic>
      <p:pic>
        <p:nvPicPr>
          <p:cNvPr id="70" name="Object 69"/>
          <p:cNvPicPr>
            <a:picLocks noChangeAspect="1"/>
          </p:cNvPicPr>
          <p:nvPr/>
        </p:nvPicPr>
        <p:blipFill>
          <a:blip r:embed="rId36" cstate="print"/>
          <a:stretch>
            <a:fillRect/>
          </a:stretch>
        </p:blipFill>
        <p:spPr>
          <a:xfrm>
            <a:off x="7133394" y="3483185"/>
            <a:ext cx="743959" cy="354273"/>
          </a:xfrm>
          <a:prstGeom prst="rect">
            <a:avLst/>
          </a:prstGeom>
        </p:spPr>
      </p:pic>
      <p:pic>
        <p:nvPicPr>
          <p:cNvPr id="71" name="Object 70"/>
          <p:cNvPicPr>
            <a:picLocks noChangeAspect="1"/>
          </p:cNvPicPr>
          <p:nvPr/>
        </p:nvPicPr>
        <p:blipFill>
          <a:blip r:embed="rId37" cstate="print"/>
          <a:stretch>
            <a:fillRect/>
          </a:stretch>
        </p:blipFill>
        <p:spPr>
          <a:xfrm>
            <a:off x="7133394" y="3884263"/>
            <a:ext cx="743959" cy="354273"/>
          </a:xfrm>
          <a:prstGeom prst="rect">
            <a:avLst/>
          </a:prstGeom>
        </p:spPr>
      </p:pic>
      <p:pic>
        <p:nvPicPr>
          <p:cNvPr id="72" name="Object 71"/>
          <p:cNvPicPr>
            <a:picLocks noChangeAspect="1"/>
          </p:cNvPicPr>
          <p:nvPr/>
        </p:nvPicPr>
        <p:blipFill>
          <a:blip r:embed="rId38" cstate="print"/>
          <a:stretch>
            <a:fillRect/>
          </a:stretch>
        </p:blipFill>
        <p:spPr>
          <a:xfrm>
            <a:off x="7109553" y="4630097"/>
            <a:ext cx="743959" cy="354273"/>
          </a:xfrm>
          <a:prstGeom prst="rect">
            <a:avLst/>
          </a:prstGeom>
        </p:spPr>
      </p:pic>
      <p:pic>
        <p:nvPicPr>
          <p:cNvPr id="73" name="Object 72"/>
          <p:cNvPicPr>
            <a:picLocks noChangeAspect="1"/>
          </p:cNvPicPr>
          <p:nvPr/>
        </p:nvPicPr>
        <p:blipFill>
          <a:blip r:embed="rId39" cstate="print"/>
          <a:stretch>
            <a:fillRect/>
          </a:stretch>
        </p:blipFill>
        <p:spPr>
          <a:xfrm>
            <a:off x="6947152" y="4276685"/>
            <a:ext cx="743959" cy="354273"/>
          </a:xfrm>
          <a:prstGeom prst="rect">
            <a:avLst/>
          </a:prstGeom>
        </p:spPr>
      </p:pic>
      <p:pic>
        <p:nvPicPr>
          <p:cNvPr id="74" name="Object 73"/>
          <p:cNvPicPr>
            <a:picLocks noChangeAspect="1"/>
          </p:cNvPicPr>
          <p:nvPr/>
        </p:nvPicPr>
        <p:blipFill>
          <a:blip r:embed="rId40" cstate="print"/>
          <a:stretch>
            <a:fillRect/>
          </a:stretch>
        </p:blipFill>
        <p:spPr>
          <a:xfrm>
            <a:off x="7549474" y="4268049"/>
            <a:ext cx="743959" cy="354273"/>
          </a:xfrm>
          <a:prstGeom prst="rect">
            <a:avLst/>
          </a:prstGeom>
        </p:spPr>
      </p:pic>
      <p:pic>
        <p:nvPicPr>
          <p:cNvPr id="75" name="Object 74"/>
          <p:cNvPicPr>
            <a:picLocks noChangeAspect="1"/>
          </p:cNvPicPr>
          <p:nvPr/>
        </p:nvPicPr>
        <p:blipFill>
          <a:blip r:embed="rId41" cstate="print"/>
          <a:stretch>
            <a:fillRect/>
          </a:stretch>
        </p:blipFill>
        <p:spPr>
          <a:xfrm>
            <a:off x="8178001" y="4257638"/>
            <a:ext cx="743959" cy="354273"/>
          </a:xfrm>
          <a:prstGeom prst="rect">
            <a:avLst/>
          </a:prstGeom>
        </p:spPr>
      </p:pic>
      <p:grpSp>
        <p:nvGrpSpPr>
          <p:cNvPr id="1018" name="그룹 1018"/>
          <p:cNvGrpSpPr/>
          <p:nvPr/>
        </p:nvGrpSpPr>
        <p:grpSpPr>
          <a:xfrm>
            <a:off x="8929225" y="4293986"/>
            <a:ext cx="494674" cy="257980"/>
            <a:chOff x="8929225" y="4293986"/>
            <a:chExt cx="494674" cy="257980"/>
          </a:xfrm>
        </p:grpSpPr>
        <p:pic>
          <p:nvPicPr>
            <p:cNvPr id="77" name="Object 76"/>
            <p:cNvPicPr>
              <a:picLocks noChangeAspect="1"/>
            </p:cNvPicPr>
            <p:nvPr/>
          </p:nvPicPr>
          <p:blipFill>
            <a:blip r:embed="rId42" cstate="print"/>
            <a:stretch>
              <a:fillRect/>
            </a:stretch>
          </p:blipFill>
          <p:spPr>
            <a:xfrm>
              <a:off x="8929225" y="4293986"/>
              <a:ext cx="494674" cy="257980"/>
            </a:xfrm>
            <a:prstGeom prst="rect">
              <a:avLst/>
            </a:prstGeom>
          </p:spPr>
        </p:pic>
      </p:grpSp>
      <p:pic>
        <p:nvPicPr>
          <p:cNvPr id="79" name="Object 78"/>
          <p:cNvPicPr>
            <a:picLocks noChangeAspect="1"/>
          </p:cNvPicPr>
          <p:nvPr/>
        </p:nvPicPr>
        <p:blipFill>
          <a:blip r:embed="rId43" cstate="print"/>
          <a:stretch>
            <a:fillRect/>
          </a:stretch>
        </p:blipFill>
        <p:spPr>
          <a:xfrm>
            <a:off x="8906142" y="4265415"/>
            <a:ext cx="536454" cy="340711"/>
          </a:xfrm>
          <a:prstGeom prst="rect">
            <a:avLst/>
          </a:prstGeom>
        </p:spPr>
      </p:pic>
      <p:pic>
        <p:nvPicPr>
          <p:cNvPr id="80" name="Object 79"/>
          <p:cNvPicPr>
            <a:picLocks noChangeAspect="1"/>
          </p:cNvPicPr>
          <p:nvPr/>
        </p:nvPicPr>
        <p:blipFill>
          <a:blip r:embed="rId44" cstate="print"/>
          <a:stretch>
            <a:fillRect/>
          </a:stretch>
        </p:blipFill>
        <p:spPr>
          <a:xfrm>
            <a:off x="822953" y="582188"/>
            <a:ext cx="1886162" cy="918248"/>
          </a:xfrm>
          <a:prstGeom prst="rect">
            <a:avLst/>
          </a:prstGeom>
        </p:spPr>
      </p:pic>
      <p:pic>
        <p:nvPicPr>
          <p:cNvPr id="81" name="Object 80"/>
          <p:cNvPicPr>
            <a:picLocks noChangeAspect="1"/>
          </p:cNvPicPr>
          <p:nvPr/>
        </p:nvPicPr>
        <p:blipFill>
          <a:blip r:embed="rId45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  <p:pic>
        <p:nvPicPr>
          <p:cNvPr id="82" name="Object 81"/>
          <p:cNvPicPr>
            <a:picLocks noChangeAspect="1"/>
          </p:cNvPicPr>
          <p:nvPr/>
        </p:nvPicPr>
        <p:blipFill>
          <a:blip r:embed="rId46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18259" y="847328"/>
            <a:ext cx="9170485" cy="6223268"/>
            <a:chOff x="818259" y="847328"/>
            <a:chExt cx="9170485" cy="622326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8259" y="847328"/>
              <a:ext cx="9170485" cy="622326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918877" y="978686"/>
            <a:ext cx="2453736" cy="329486"/>
            <a:chOff x="5918877" y="978686"/>
            <a:chExt cx="2453736" cy="3294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18877" y="978686"/>
              <a:ext cx="2453736" cy="329486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844391" y="956848"/>
            <a:ext cx="2682511" cy="438416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35475" y="1198903"/>
            <a:ext cx="2449384" cy="1656746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452947" y="4549611"/>
            <a:ext cx="1071734" cy="475729"/>
            <a:chOff x="1452947" y="4549611"/>
            <a:chExt cx="1071734" cy="475729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52947" y="4549611"/>
              <a:ext cx="1071734" cy="475729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554344" y="4553767"/>
            <a:ext cx="739263" cy="466120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452947" y="5291535"/>
            <a:ext cx="1071734" cy="475729"/>
            <a:chOff x="1452947" y="5291535"/>
            <a:chExt cx="1071734" cy="47572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52947" y="5291535"/>
              <a:ext cx="1071734" cy="475729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535296" y="5295687"/>
            <a:ext cx="980844" cy="475644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8596022" y="978686"/>
            <a:ext cx="1128274" cy="329486"/>
            <a:chOff x="8596022" y="978686"/>
            <a:chExt cx="1128274" cy="329486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596022" y="978686"/>
              <a:ext cx="1128274" cy="32948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441384" y="1013927"/>
            <a:ext cx="174236" cy="281101"/>
            <a:chOff x="9441384" y="1013927"/>
            <a:chExt cx="174236" cy="28110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5400000">
              <a:off x="9441384" y="1013927"/>
              <a:ext cx="174236" cy="281101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8533737" y="1013461"/>
            <a:ext cx="835274" cy="288769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5950317" y="1011832"/>
            <a:ext cx="263193" cy="263193"/>
            <a:chOff x="5950317" y="1011832"/>
            <a:chExt cx="263193" cy="263193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950317" y="1011832"/>
              <a:ext cx="263193" cy="263193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74644" y="1482266"/>
            <a:ext cx="6544334" cy="4284998"/>
            <a:chOff x="3174644" y="1482266"/>
            <a:chExt cx="6544334" cy="4284998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3174644" y="1482266"/>
              <a:ext cx="6544334" cy="4284998"/>
            </a:xfrm>
            <a:prstGeom prst="rect">
              <a:avLst/>
            </a:prstGeom>
          </p:spPr>
        </p:pic>
      </p:grpSp>
      <p:pic>
        <p:nvPicPr>
          <p:cNvPr id="31" name="Object 30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5787017" y="3352950"/>
            <a:ext cx="1196362" cy="468838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3174644" y="6006862"/>
            <a:ext cx="1071734" cy="475729"/>
            <a:chOff x="3174644" y="6006862"/>
            <a:chExt cx="1071734" cy="475729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3174644" y="6006862"/>
              <a:ext cx="1071734" cy="475729"/>
            </a:xfrm>
            <a:prstGeom prst="rect">
              <a:avLst/>
            </a:prstGeom>
          </p:spPr>
        </p:pic>
      </p:grpSp>
      <p:pic>
        <p:nvPicPr>
          <p:cNvPr id="35" name="Object 34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3266515" y="6068153"/>
            <a:ext cx="930168" cy="359073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4483614" y="6006862"/>
            <a:ext cx="1071734" cy="475729"/>
            <a:chOff x="4483614" y="6006862"/>
            <a:chExt cx="1071734" cy="475729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4483614" y="6006862"/>
              <a:ext cx="1071734" cy="475729"/>
            </a:xfrm>
            <a:prstGeom prst="rect">
              <a:avLst/>
            </a:prstGeom>
          </p:spPr>
        </p:pic>
      </p:grpSp>
      <p:pic>
        <p:nvPicPr>
          <p:cNvPr id="39" name="Object 38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4575486" y="6068153"/>
            <a:ext cx="911711" cy="359073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5828390" y="5993079"/>
            <a:ext cx="1071734" cy="475729"/>
            <a:chOff x="5828390" y="5993079"/>
            <a:chExt cx="1071734" cy="475729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5828390" y="5993079"/>
              <a:ext cx="1071734" cy="475729"/>
            </a:xfrm>
            <a:prstGeom prst="rect">
              <a:avLst/>
            </a:prstGeom>
          </p:spPr>
        </p:pic>
      </p:grpSp>
      <p:pic>
        <p:nvPicPr>
          <p:cNvPr id="43" name="Object 42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836391" y="6075521"/>
            <a:ext cx="1021273" cy="363644"/>
          </a:xfrm>
          <a:prstGeom prst="rect">
            <a:avLst/>
          </a:prstGeom>
        </p:spPr>
      </p:pic>
      <p:pic>
        <p:nvPicPr>
          <p:cNvPr id="44" name="Object 43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7939910" y="6640331"/>
            <a:ext cx="1793616" cy="387644"/>
          </a:xfrm>
          <a:prstGeom prst="rect">
            <a:avLst/>
          </a:prstGeom>
        </p:spPr>
      </p:pic>
      <p:pic>
        <p:nvPicPr>
          <p:cNvPr id="45" name="Object 44"/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>
            <a:off x="5787017" y="3032614"/>
            <a:ext cx="1158324" cy="497410"/>
          </a:xfrm>
          <a:prstGeom prst="rect">
            <a:avLst/>
          </a:prstGeom>
        </p:spPr>
      </p:pic>
      <p:pic>
        <p:nvPicPr>
          <p:cNvPr id="46" name="Object 45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750659" y="131880"/>
            <a:ext cx="1886162" cy="918248"/>
          </a:xfrm>
          <a:prstGeom prst="rect">
            <a:avLst/>
          </a:prstGeom>
        </p:spPr>
      </p:pic>
      <p:pic>
        <p:nvPicPr>
          <p:cNvPr id="47" name="Object 46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  <p:pic>
        <p:nvPicPr>
          <p:cNvPr id="48" name="Object 47"/>
          <p:cNvPicPr>
            <a:picLocks noChangeAspect="1"/>
          </p:cNvPicPr>
          <p:nvPr/>
        </p:nvPicPr>
        <p:blipFill>
          <a:blip r:embed="rId26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85225" y="1683166"/>
            <a:ext cx="3428907" cy="4422609"/>
            <a:chOff x="985225" y="1683166"/>
            <a:chExt cx="3428907" cy="442260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5225" y="1683166"/>
              <a:ext cx="3428907" cy="442260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428946" y="3016678"/>
            <a:ext cx="2541466" cy="2427541"/>
            <a:chOff x="1428946" y="3016678"/>
            <a:chExt cx="2541466" cy="242754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28946" y="3016678"/>
              <a:ext cx="2541466" cy="242754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838271" y="5567440"/>
            <a:ext cx="1133873" cy="257980"/>
            <a:chOff x="2838271" y="5567440"/>
            <a:chExt cx="1133873" cy="25798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838271" y="5567440"/>
              <a:ext cx="1133873" cy="257980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755576" y="5538867"/>
            <a:ext cx="1244473" cy="337607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257959" y="1999366"/>
            <a:ext cx="3097393" cy="1149869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168687" y="3980658"/>
            <a:ext cx="1136586" cy="488091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6032645" y="1683166"/>
            <a:ext cx="3428907" cy="4422609"/>
            <a:chOff x="6032645" y="1683166"/>
            <a:chExt cx="3428907" cy="44226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032645" y="1683166"/>
              <a:ext cx="3428907" cy="44226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6476365" y="3016678"/>
            <a:ext cx="2541466" cy="1864444"/>
            <a:chOff x="6476365" y="3016678"/>
            <a:chExt cx="2541466" cy="1864444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476365" y="3016678"/>
              <a:ext cx="2541466" cy="186444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7623055" y="5567440"/>
            <a:ext cx="1396507" cy="257980"/>
            <a:chOff x="7623055" y="5567440"/>
            <a:chExt cx="1396507" cy="257980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623055" y="5567440"/>
              <a:ext cx="1396507" cy="257980"/>
            </a:xfrm>
            <a:prstGeom prst="rect">
              <a:avLst/>
            </a:prstGeom>
          </p:spPr>
        </p:pic>
      </p:grpSp>
      <p:pic>
        <p:nvPicPr>
          <p:cNvPr id="23" name="Object 22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7572185" y="5538867"/>
            <a:ext cx="1503359" cy="337607"/>
          </a:xfrm>
          <a:prstGeom prst="rect">
            <a:avLst/>
          </a:prstGeom>
        </p:spPr>
      </p:pic>
      <p:pic>
        <p:nvPicPr>
          <p:cNvPr id="24" name="Object 23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6305376" y="1780318"/>
            <a:ext cx="2191279" cy="1118041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6898048" y="3763618"/>
            <a:ext cx="1532815" cy="499034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6476365" y="4934682"/>
            <a:ext cx="2541466" cy="509537"/>
            <a:chOff x="6476365" y="4934682"/>
            <a:chExt cx="2541466" cy="509537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6476365" y="4934682"/>
              <a:ext cx="2541466" cy="509537"/>
            </a:xfrm>
            <a:prstGeom prst="rect">
              <a:avLst/>
            </a:prstGeom>
          </p:spPr>
        </p:pic>
      </p:grpSp>
      <p:pic>
        <p:nvPicPr>
          <p:cNvPr id="29" name="Object 2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6900410" y="4978115"/>
            <a:ext cx="1401863" cy="380939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878051" y="3637684"/>
            <a:ext cx="1700829" cy="497410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7087302" y="3466464"/>
            <a:ext cx="1167848" cy="497410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6404937" y="2454703"/>
            <a:ext cx="2420485" cy="768352"/>
          </a:xfrm>
          <a:prstGeom prst="rect">
            <a:avLst/>
          </a:prstGeom>
        </p:spPr>
      </p:pic>
      <p:pic>
        <p:nvPicPr>
          <p:cNvPr id="33" name="Object 32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22953" y="582188"/>
            <a:ext cx="1886162" cy="918248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  <p:pic>
        <p:nvPicPr>
          <p:cNvPr id="35" name="Object 34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85225" y="1321261"/>
            <a:ext cx="3428907" cy="4422609"/>
            <a:chOff x="985225" y="1321261"/>
            <a:chExt cx="3428907" cy="442260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5225" y="1321261"/>
              <a:ext cx="3428907" cy="442260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428946" y="3323985"/>
            <a:ext cx="2541466" cy="1758329"/>
            <a:chOff x="1428946" y="3323985"/>
            <a:chExt cx="2541466" cy="175832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28946" y="3323985"/>
              <a:ext cx="2541466" cy="175832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156701" y="5205536"/>
            <a:ext cx="815442" cy="257980"/>
            <a:chOff x="3156701" y="5205536"/>
            <a:chExt cx="815442" cy="25798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156701" y="5205536"/>
              <a:ext cx="815442" cy="257980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186163" y="5176963"/>
            <a:ext cx="803569" cy="344750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384" y="1477669"/>
            <a:ext cx="1433017" cy="814550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071674" y="4004238"/>
            <a:ext cx="1166500" cy="499034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347687" y="2073109"/>
            <a:ext cx="817539" cy="428177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982020" y="2126515"/>
            <a:ext cx="628464" cy="340178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3406410" y="2126515"/>
            <a:ext cx="597749" cy="321130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547529" y="2654775"/>
            <a:ext cx="1152149" cy="257980"/>
            <a:chOff x="1547529" y="2654775"/>
            <a:chExt cx="1152149" cy="25798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547529" y="2654775"/>
              <a:ext cx="1152149" cy="257980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538896" y="2626201"/>
            <a:ext cx="1177321" cy="340178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2039883" y="3667236"/>
            <a:ext cx="1285181" cy="497410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5575871" y="1319736"/>
            <a:ext cx="3967238" cy="5963068"/>
            <a:chOff x="5575871" y="1319736"/>
            <a:chExt cx="3967238" cy="5963068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575871" y="1319736"/>
              <a:ext cx="3967238" cy="5963068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7164641" y="3776930"/>
            <a:ext cx="1621857" cy="246442"/>
            <a:chOff x="7164641" y="3776930"/>
            <a:chExt cx="1621857" cy="246442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7164641" y="3776930"/>
              <a:ext cx="1621857" cy="246442"/>
            </a:xfrm>
            <a:prstGeom prst="rect">
              <a:avLst/>
            </a:prstGeom>
          </p:spPr>
        </p:pic>
      </p:grpSp>
      <p:pic>
        <p:nvPicPr>
          <p:cNvPr id="28" name="Object 27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6601548" y="2864376"/>
            <a:ext cx="511981" cy="469562"/>
          </a:xfrm>
          <a:prstGeom prst="rect">
            <a:avLst/>
          </a:prstGeom>
        </p:spPr>
      </p:pic>
      <p:pic>
        <p:nvPicPr>
          <p:cNvPr id="29" name="Object 28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6231016" y="3670341"/>
            <a:ext cx="881600" cy="469562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7138123" y="6104197"/>
            <a:ext cx="815442" cy="257980"/>
            <a:chOff x="7138123" y="6104197"/>
            <a:chExt cx="815442" cy="257980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7138123" y="6104197"/>
              <a:ext cx="815442" cy="257980"/>
            </a:xfrm>
            <a:prstGeom prst="rect">
              <a:avLst/>
            </a:prstGeom>
          </p:spPr>
        </p:pic>
      </p:grpSp>
      <p:pic>
        <p:nvPicPr>
          <p:cNvPr id="33" name="Object 32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7354677" y="6075629"/>
            <a:ext cx="452083" cy="337607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6403299" y="1275099"/>
            <a:ext cx="2449355" cy="1684184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7164641" y="4185971"/>
            <a:ext cx="1621857" cy="246442"/>
            <a:chOff x="7164641" y="4185971"/>
            <a:chExt cx="1621857" cy="246442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164641" y="4185971"/>
              <a:ext cx="1621857" cy="246442"/>
            </a:xfrm>
            <a:prstGeom prst="rect">
              <a:avLst/>
            </a:prstGeom>
          </p:spPr>
        </p:pic>
      </p:grpSp>
      <p:pic>
        <p:nvPicPr>
          <p:cNvPr id="38" name="Object 37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5632320" y="4079379"/>
            <a:ext cx="1473162" cy="498133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7164641" y="3368173"/>
            <a:ext cx="1621857" cy="246442"/>
            <a:chOff x="7164641" y="3368173"/>
            <a:chExt cx="1621857" cy="246442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7164641" y="3368173"/>
              <a:ext cx="1621857" cy="246442"/>
            </a:xfrm>
            <a:prstGeom prst="rect">
              <a:avLst/>
            </a:prstGeom>
          </p:spPr>
        </p:pic>
      </p:grpSp>
      <p:pic>
        <p:nvPicPr>
          <p:cNvPr id="42" name="Object 41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6067979" y="3253969"/>
            <a:ext cx="1040800" cy="498133"/>
          </a:xfrm>
          <a:prstGeom prst="rect">
            <a:avLst/>
          </a:prstGeom>
        </p:spPr>
      </p:pic>
      <p:pic>
        <p:nvPicPr>
          <p:cNvPr id="43" name="Object 42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>
            <a:off x="6299026" y="4455102"/>
            <a:ext cx="804628" cy="469562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7164641" y="4578912"/>
            <a:ext cx="364803" cy="246442"/>
            <a:chOff x="7164641" y="4578912"/>
            <a:chExt cx="364803" cy="246442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7164641" y="4578912"/>
              <a:ext cx="364803" cy="246442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7609775" y="4578912"/>
            <a:ext cx="560162" cy="246442"/>
            <a:chOff x="7609775" y="4578912"/>
            <a:chExt cx="560162" cy="246442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27" cstate="print"/>
            <a:stretch>
              <a:fillRect/>
            </a:stretch>
          </p:blipFill>
          <p:spPr>
            <a:xfrm>
              <a:off x="7609775" y="4578912"/>
              <a:ext cx="560162" cy="246442"/>
            </a:xfrm>
            <a:prstGeom prst="rect">
              <a:avLst/>
            </a:prstGeom>
          </p:spPr>
        </p:pic>
      </p:grpSp>
      <p:pic>
        <p:nvPicPr>
          <p:cNvPr id="50" name="Object 49"/>
          <p:cNvPicPr>
            <a:picLocks noChangeAspect="1"/>
          </p:cNvPicPr>
          <p:nvPr/>
        </p:nvPicPr>
        <p:blipFill>
          <a:blip r:embed="rId28" cstate="print"/>
          <a:stretch>
            <a:fillRect/>
          </a:stretch>
        </p:blipFill>
        <p:spPr>
          <a:xfrm>
            <a:off x="6292741" y="4821302"/>
            <a:ext cx="832390" cy="488609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7164641" y="4933827"/>
            <a:ext cx="1621857" cy="246442"/>
            <a:chOff x="7164641" y="4933827"/>
            <a:chExt cx="1621857" cy="246442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29" cstate="print"/>
            <a:stretch>
              <a:fillRect/>
            </a:stretch>
          </p:blipFill>
          <p:spPr>
            <a:xfrm>
              <a:off x="7164641" y="4933827"/>
              <a:ext cx="1621857" cy="246442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8941089" y="3368173"/>
            <a:ext cx="494674" cy="257980"/>
            <a:chOff x="8941089" y="3368173"/>
            <a:chExt cx="494674" cy="257980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0" cstate="print"/>
            <a:stretch>
              <a:fillRect/>
            </a:stretch>
          </p:blipFill>
          <p:spPr>
            <a:xfrm>
              <a:off x="8941089" y="3368173"/>
              <a:ext cx="494674" cy="257980"/>
            </a:xfrm>
            <a:prstGeom prst="rect">
              <a:avLst/>
            </a:prstGeom>
          </p:spPr>
        </p:pic>
      </p:grpSp>
      <p:pic>
        <p:nvPicPr>
          <p:cNvPr id="57" name="Object 56"/>
          <p:cNvPicPr>
            <a:picLocks noChangeAspect="1"/>
          </p:cNvPicPr>
          <p:nvPr/>
        </p:nvPicPr>
        <p:blipFill>
          <a:blip r:embed="rId31" cstate="print"/>
          <a:stretch>
            <a:fillRect/>
          </a:stretch>
        </p:blipFill>
        <p:spPr>
          <a:xfrm>
            <a:off x="8983220" y="3339601"/>
            <a:ext cx="452083" cy="337606"/>
          </a:xfrm>
          <a:prstGeom prst="rect">
            <a:avLst/>
          </a:prstGeom>
        </p:spPr>
      </p:pic>
      <p:pic>
        <p:nvPicPr>
          <p:cNvPr id="58" name="Object 57"/>
          <p:cNvPicPr>
            <a:picLocks noChangeAspect="1"/>
          </p:cNvPicPr>
          <p:nvPr/>
        </p:nvPicPr>
        <p:blipFill>
          <a:blip r:embed="rId32" cstate="print"/>
          <a:stretch>
            <a:fillRect/>
          </a:stretch>
        </p:blipFill>
        <p:spPr>
          <a:xfrm>
            <a:off x="7064610" y="2931429"/>
            <a:ext cx="2357483" cy="368749"/>
          </a:xfrm>
          <a:prstGeom prst="rect">
            <a:avLst/>
          </a:prstGeom>
        </p:spPr>
      </p:pic>
      <p:pic>
        <p:nvPicPr>
          <p:cNvPr id="59" name="Object 58"/>
          <p:cNvPicPr>
            <a:picLocks noChangeAspect="1"/>
          </p:cNvPicPr>
          <p:nvPr/>
        </p:nvPicPr>
        <p:blipFill>
          <a:blip r:embed="rId33" cstate="print"/>
          <a:stretch>
            <a:fillRect/>
          </a:stretch>
        </p:blipFill>
        <p:spPr>
          <a:xfrm>
            <a:off x="7045201" y="3325315"/>
            <a:ext cx="628464" cy="340178"/>
          </a:xfrm>
          <a:prstGeom prst="rect">
            <a:avLst/>
          </a:prstGeom>
        </p:spPr>
      </p:pic>
      <p:pic>
        <p:nvPicPr>
          <p:cNvPr id="60" name="Object 59"/>
          <p:cNvPicPr>
            <a:picLocks noChangeAspect="1"/>
          </p:cNvPicPr>
          <p:nvPr/>
        </p:nvPicPr>
        <p:blipFill>
          <a:blip r:embed="rId34" cstate="print"/>
          <a:stretch>
            <a:fillRect/>
          </a:stretch>
        </p:blipFill>
        <p:spPr>
          <a:xfrm>
            <a:off x="6953515" y="4527467"/>
            <a:ext cx="633588" cy="321130"/>
          </a:xfrm>
          <a:prstGeom prst="rect">
            <a:avLst/>
          </a:prstGeom>
        </p:spPr>
      </p:pic>
      <p:pic>
        <p:nvPicPr>
          <p:cNvPr id="61" name="Object 60"/>
          <p:cNvPicPr>
            <a:picLocks noChangeAspect="1"/>
          </p:cNvPicPr>
          <p:nvPr/>
        </p:nvPicPr>
        <p:blipFill>
          <a:blip r:embed="rId35" cstate="print"/>
          <a:stretch>
            <a:fillRect/>
          </a:stretch>
        </p:blipFill>
        <p:spPr>
          <a:xfrm>
            <a:off x="7521395" y="4531407"/>
            <a:ext cx="676902" cy="321130"/>
          </a:xfrm>
          <a:prstGeom prst="rect">
            <a:avLst/>
          </a:prstGeom>
        </p:spPr>
      </p:pic>
      <p:grpSp>
        <p:nvGrpSpPr>
          <p:cNvPr id="1014" name="그룹 1014"/>
          <p:cNvGrpSpPr/>
          <p:nvPr/>
        </p:nvGrpSpPr>
        <p:grpSpPr>
          <a:xfrm>
            <a:off x="8226337" y="4578912"/>
            <a:ext cx="560162" cy="246442"/>
            <a:chOff x="8226337" y="4578912"/>
            <a:chExt cx="560162" cy="246442"/>
          </a:xfrm>
        </p:grpSpPr>
        <p:pic>
          <p:nvPicPr>
            <p:cNvPr id="63" name="Object 62"/>
            <p:cNvPicPr>
              <a:picLocks noChangeAspect="1"/>
            </p:cNvPicPr>
            <p:nvPr/>
          </p:nvPicPr>
          <p:blipFill>
            <a:blip r:embed="rId36" cstate="print"/>
            <a:stretch>
              <a:fillRect/>
            </a:stretch>
          </p:blipFill>
          <p:spPr>
            <a:xfrm>
              <a:off x="8226337" y="4578912"/>
              <a:ext cx="560162" cy="246442"/>
            </a:xfrm>
            <a:prstGeom prst="rect">
              <a:avLst/>
            </a:prstGeom>
          </p:spPr>
        </p:pic>
      </p:grpSp>
      <p:pic>
        <p:nvPicPr>
          <p:cNvPr id="65" name="Object 64"/>
          <p:cNvPicPr>
            <a:picLocks noChangeAspect="1"/>
          </p:cNvPicPr>
          <p:nvPr/>
        </p:nvPicPr>
        <p:blipFill>
          <a:blip r:embed="rId37" cstate="print"/>
          <a:stretch>
            <a:fillRect/>
          </a:stretch>
        </p:blipFill>
        <p:spPr>
          <a:xfrm>
            <a:off x="8137431" y="4535417"/>
            <a:ext cx="676902" cy="321130"/>
          </a:xfrm>
          <a:prstGeom prst="rect">
            <a:avLst/>
          </a:prstGeom>
        </p:spPr>
      </p:pic>
      <p:pic>
        <p:nvPicPr>
          <p:cNvPr id="66" name="Object 65"/>
          <p:cNvPicPr>
            <a:picLocks noChangeAspect="1"/>
          </p:cNvPicPr>
          <p:nvPr/>
        </p:nvPicPr>
        <p:blipFill>
          <a:blip r:embed="rId38" cstate="print"/>
          <a:stretch>
            <a:fillRect/>
          </a:stretch>
        </p:blipFill>
        <p:spPr>
          <a:xfrm>
            <a:off x="7273712" y="4913163"/>
            <a:ext cx="1224407" cy="344749"/>
          </a:xfrm>
          <a:prstGeom prst="rect">
            <a:avLst/>
          </a:prstGeom>
        </p:spPr>
      </p:pic>
      <p:grpSp>
        <p:nvGrpSpPr>
          <p:cNvPr id="1015" name="그룹 1015"/>
          <p:cNvGrpSpPr/>
          <p:nvPr/>
        </p:nvGrpSpPr>
        <p:grpSpPr>
          <a:xfrm>
            <a:off x="3020778" y="2018848"/>
            <a:ext cx="534987" cy="493834"/>
            <a:chOff x="3020778" y="2018848"/>
            <a:chExt cx="534987" cy="493834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39" cstate="print"/>
            <a:stretch>
              <a:fillRect/>
            </a:stretch>
          </p:blipFill>
          <p:spPr>
            <a:xfrm>
              <a:off x="3020778" y="2018848"/>
              <a:ext cx="534987" cy="493834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8941089" y="4571256"/>
            <a:ext cx="494674" cy="257980"/>
            <a:chOff x="8941089" y="4571256"/>
            <a:chExt cx="494674" cy="257980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40" cstate="print"/>
            <a:stretch>
              <a:fillRect/>
            </a:stretch>
          </p:blipFill>
          <p:spPr>
            <a:xfrm>
              <a:off x="8941089" y="4571256"/>
              <a:ext cx="494674" cy="257980"/>
            </a:xfrm>
            <a:prstGeom prst="rect">
              <a:avLst/>
            </a:prstGeom>
          </p:spPr>
        </p:pic>
      </p:grpSp>
      <p:pic>
        <p:nvPicPr>
          <p:cNvPr id="73" name="Object 72"/>
          <p:cNvPicPr>
            <a:picLocks noChangeAspect="1"/>
          </p:cNvPicPr>
          <p:nvPr/>
        </p:nvPicPr>
        <p:blipFill>
          <a:blip r:embed="rId41" cstate="print"/>
          <a:stretch>
            <a:fillRect/>
          </a:stretch>
        </p:blipFill>
        <p:spPr>
          <a:xfrm>
            <a:off x="8918010" y="4542686"/>
            <a:ext cx="517492" cy="338692"/>
          </a:xfrm>
          <a:prstGeom prst="rect">
            <a:avLst/>
          </a:prstGeom>
        </p:spPr>
      </p:pic>
      <p:grpSp>
        <p:nvGrpSpPr>
          <p:cNvPr id="1017" name="그룹 1017"/>
          <p:cNvGrpSpPr/>
          <p:nvPr/>
        </p:nvGrpSpPr>
        <p:grpSpPr>
          <a:xfrm>
            <a:off x="9443199" y="3438861"/>
            <a:ext cx="480133" cy="114286"/>
            <a:chOff x="9443199" y="3438861"/>
            <a:chExt cx="480133" cy="114286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42" cstate="print"/>
            <a:stretch>
              <a:fillRect/>
            </a:stretch>
          </p:blipFill>
          <p:spPr>
            <a:xfrm>
              <a:off x="9443199" y="3438861"/>
              <a:ext cx="480133" cy="114286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9457755" y="4644186"/>
            <a:ext cx="480133" cy="114286"/>
            <a:chOff x="9457755" y="4644186"/>
            <a:chExt cx="480133" cy="114286"/>
          </a:xfrm>
        </p:grpSpPr>
        <p:pic>
          <p:nvPicPr>
            <p:cNvPr id="78" name="Object 77"/>
            <p:cNvPicPr>
              <a:picLocks noChangeAspect="1"/>
            </p:cNvPicPr>
            <p:nvPr/>
          </p:nvPicPr>
          <p:blipFill>
            <a:blip r:embed="rId43" cstate="print"/>
            <a:stretch>
              <a:fillRect/>
            </a:stretch>
          </p:blipFill>
          <p:spPr>
            <a:xfrm>
              <a:off x="9457755" y="4644186"/>
              <a:ext cx="480133" cy="114286"/>
            </a:xfrm>
            <a:prstGeom prst="rect">
              <a:avLst/>
            </a:prstGeom>
          </p:spPr>
        </p:pic>
      </p:grpSp>
      <p:pic>
        <p:nvPicPr>
          <p:cNvPr id="80" name="Object 79"/>
          <p:cNvPicPr>
            <a:picLocks noChangeAspect="1"/>
          </p:cNvPicPr>
          <p:nvPr/>
        </p:nvPicPr>
        <p:blipFill>
          <a:blip r:embed="rId44" cstate="print"/>
          <a:stretch>
            <a:fillRect/>
          </a:stretch>
        </p:blipFill>
        <p:spPr>
          <a:xfrm>
            <a:off x="822953" y="582188"/>
            <a:ext cx="1886162" cy="918248"/>
          </a:xfrm>
          <a:prstGeom prst="rect">
            <a:avLst/>
          </a:prstGeom>
        </p:spPr>
      </p:pic>
      <p:pic>
        <p:nvPicPr>
          <p:cNvPr id="81" name="Object 80"/>
          <p:cNvPicPr>
            <a:picLocks noChangeAspect="1"/>
          </p:cNvPicPr>
          <p:nvPr/>
        </p:nvPicPr>
        <p:blipFill>
          <a:blip r:embed="rId45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  <p:pic>
        <p:nvPicPr>
          <p:cNvPr id="82" name="Object 81"/>
          <p:cNvPicPr>
            <a:picLocks noChangeAspect="1"/>
          </p:cNvPicPr>
          <p:nvPr/>
        </p:nvPicPr>
        <p:blipFill>
          <a:blip r:embed="rId46" cstate="print"/>
          <a:stretch>
            <a:fillRect/>
          </a:stretch>
        </p:blipFill>
        <p:spPr>
          <a:xfrm rot="5400000">
            <a:off x="9877148" y="6000165"/>
            <a:ext cx="852997" cy="16850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594919" y="1253069"/>
            <a:ext cx="3967238" cy="5963068"/>
            <a:chOff x="5594919" y="1253069"/>
            <a:chExt cx="3967238" cy="596306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594919" y="1253069"/>
              <a:ext cx="3967238" cy="596306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403909" y="6803115"/>
            <a:ext cx="811424" cy="222546"/>
            <a:chOff x="8403909" y="6803115"/>
            <a:chExt cx="811424" cy="22254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03909" y="6803115"/>
              <a:ext cx="811424" cy="222546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422347" y="1217957"/>
            <a:ext cx="2449288" cy="169224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41599" y="1253069"/>
            <a:ext cx="3967238" cy="5963068"/>
            <a:chOff x="841599" y="1253069"/>
            <a:chExt cx="3967238" cy="5963068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1599" y="1253069"/>
              <a:ext cx="3967238" cy="5963068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35443" y="3060640"/>
            <a:ext cx="990778" cy="380330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3745241" y="6826182"/>
            <a:ext cx="703440" cy="222546"/>
            <a:chOff x="3745241" y="6826182"/>
            <a:chExt cx="703440" cy="222546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745241" y="6826182"/>
              <a:ext cx="703440" cy="222546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724869" y="6798346"/>
            <a:ext cx="611532" cy="301856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669023" y="1217956"/>
            <a:ext cx="2449355" cy="1722279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2074270" y="3654572"/>
            <a:ext cx="2470764" cy="1669237"/>
            <a:chOff x="2074270" y="3654572"/>
            <a:chExt cx="2470764" cy="1669237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074270" y="3654572"/>
              <a:ext cx="2470764" cy="166923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2074270" y="2725386"/>
            <a:ext cx="2470764" cy="246442"/>
            <a:chOff x="2074270" y="2725386"/>
            <a:chExt cx="2470764" cy="246442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074270" y="2725386"/>
              <a:ext cx="2470764" cy="246442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25442" y="2662057"/>
            <a:ext cx="904159" cy="380330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977601" y="2688972"/>
            <a:ext cx="2172178" cy="344750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2074270" y="3117494"/>
            <a:ext cx="878306" cy="246442"/>
            <a:chOff x="2074270" y="3117494"/>
            <a:chExt cx="878306" cy="246442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074270" y="3117494"/>
              <a:ext cx="878306" cy="246442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2771334" y="3153782"/>
            <a:ext cx="107769" cy="173867"/>
            <a:chOff x="2771334" y="3153782"/>
            <a:chExt cx="107769" cy="173867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 rot="5400000">
              <a:off x="2771334" y="3153782"/>
              <a:ext cx="107769" cy="173867"/>
            </a:xfrm>
            <a:prstGeom prst="rect">
              <a:avLst/>
            </a:prstGeom>
          </p:spPr>
        </p:pic>
      </p:grpSp>
      <p:pic>
        <p:nvPicPr>
          <p:cNvPr id="32" name="Object 31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2833915" y="3060639"/>
            <a:ext cx="795882" cy="375378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3666728" y="3117494"/>
            <a:ext cx="878306" cy="246442"/>
            <a:chOff x="3666728" y="3117494"/>
            <a:chExt cx="878306" cy="246442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3666728" y="3117494"/>
              <a:ext cx="878306" cy="246442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930934" y="3077086"/>
            <a:ext cx="718454" cy="344750"/>
          </a:xfrm>
          <a:prstGeom prst="rect">
            <a:avLst/>
          </a:prstGeom>
        </p:spPr>
      </p:pic>
      <p:pic>
        <p:nvPicPr>
          <p:cNvPr id="37" name="Object 36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3619372" y="3078810"/>
            <a:ext cx="978207" cy="363797"/>
          </a:xfrm>
          <a:prstGeom prst="rect">
            <a:avLst/>
          </a:prstGeom>
        </p:spPr>
      </p:pic>
      <p:pic>
        <p:nvPicPr>
          <p:cNvPr id="38" name="Object 37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1035439" y="3609906"/>
            <a:ext cx="922968" cy="375378"/>
          </a:xfrm>
          <a:prstGeom prst="rect">
            <a:avLst/>
          </a:prstGeom>
        </p:spPr>
      </p:pic>
      <p:pic>
        <p:nvPicPr>
          <p:cNvPr id="39" name="Object 38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1035439" y="5374010"/>
            <a:ext cx="795882" cy="375378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2074270" y="5422851"/>
            <a:ext cx="2006530" cy="246442"/>
            <a:chOff x="2074270" y="5422851"/>
            <a:chExt cx="2006530" cy="246442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2074270" y="5422851"/>
              <a:ext cx="2006530" cy="246442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4124390" y="5415343"/>
            <a:ext cx="420644" cy="257980"/>
            <a:chOff x="4124390" y="5415343"/>
            <a:chExt cx="420644" cy="25798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4124390" y="5415343"/>
              <a:ext cx="420644" cy="257980"/>
            </a:xfrm>
            <a:prstGeom prst="rect">
              <a:avLst/>
            </a:prstGeom>
          </p:spPr>
        </p:pic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4072932" y="5408370"/>
            <a:ext cx="375768" cy="264444"/>
          </a:xfrm>
          <a:prstGeom prst="rect">
            <a:avLst/>
          </a:prstGeom>
        </p:spPr>
      </p:pic>
      <p:pic>
        <p:nvPicPr>
          <p:cNvPr id="47" name="Object 46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>
            <a:off x="2796647" y="4416278"/>
            <a:ext cx="912702" cy="319645"/>
          </a:xfrm>
          <a:prstGeom prst="rect">
            <a:avLst/>
          </a:prstGeom>
        </p:spPr>
      </p:pic>
      <p:pic>
        <p:nvPicPr>
          <p:cNvPr id="48" name="Object 47"/>
          <p:cNvPicPr>
            <a:picLocks noChangeAspect="1"/>
          </p:cNvPicPr>
          <p:nvPr/>
        </p:nvPicPr>
        <p:blipFill>
          <a:blip r:embed="rId26" cstate="print"/>
          <a:stretch>
            <a:fillRect/>
          </a:stretch>
        </p:blipFill>
        <p:spPr>
          <a:xfrm>
            <a:off x="2044677" y="5377248"/>
            <a:ext cx="2059921" cy="363797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2074270" y="5805547"/>
            <a:ext cx="879523" cy="879523"/>
            <a:chOff x="2074270" y="5805547"/>
            <a:chExt cx="879523" cy="879523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27" cstate="print"/>
            <a:stretch>
              <a:fillRect/>
            </a:stretch>
          </p:blipFill>
          <p:spPr>
            <a:xfrm>
              <a:off x="2074270" y="5805547"/>
              <a:ext cx="879523" cy="879523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2074270" y="5805547"/>
            <a:ext cx="879523" cy="879523"/>
            <a:chOff x="2074270" y="5805547"/>
            <a:chExt cx="879523" cy="879523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28" cstate="print"/>
            <a:stretch>
              <a:fillRect/>
            </a:stretch>
          </p:blipFill>
          <p:spPr>
            <a:xfrm>
              <a:off x="2074270" y="5805547"/>
              <a:ext cx="879523" cy="879523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8365814" y="2810478"/>
            <a:ext cx="879523" cy="879523"/>
            <a:chOff x="8365814" y="2810478"/>
            <a:chExt cx="879523" cy="879523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29" cstate="print"/>
            <a:stretch>
              <a:fillRect/>
            </a:stretch>
          </p:blipFill>
          <p:spPr>
            <a:xfrm>
              <a:off x="8365814" y="2810478"/>
              <a:ext cx="879523" cy="879523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6801665" y="3874351"/>
            <a:ext cx="2470764" cy="246442"/>
            <a:chOff x="6801665" y="3874351"/>
            <a:chExt cx="2470764" cy="246442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30" cstate="print"/>
            <a:stretch>
              <a:fillRect/>
            </a:stretch>
          </p:blipFill>
          <p:spPr>
            <a:xfrm>
              <a:off x="6801665" y="3874351"/>
              <a:ext cx="2470764" cy="246442"/>
            </a:xfrm>
            <a:prstGeom prst="rect">
              <a:avLst/>
            </a:prstGeom>
          </p:spPr>
        </p:pic>
      </p:grpSp>
      <p:pic>
        <p:nvPicPr>
          <p:cNvPr id="61" name="Object 60"/>
          <p:cNvPicPr>
            <a:picLocks noChangeAspect="1"/>
          </p:cNvPicPr>
          <p:nvPr/>
        </p:nvPicPr>
        <p:blipFill>
          <a:blip r:embed="rId31" cstate="print"/>
          <a:stretch>
            <a:fillRect/>
          </a:stretch>
        </p:blipFill>
        <p:spPr>
          <a:xfrm>
            <a:off x="5852837" y="3811022"/>
            <a:ext cx="904159" cy="380330"/>
          </a:xfrm>
          <a:prstGeom prst="rect">
            <a:avLst/>
          </a:prstGeom>
        </p:spPr>
      </p:pic>
      <p:pic>
        <p:nvPicPr>
          <p:cNvPr id="62" name="Object 61"/>
          <p:cNvPicPr>
            <a:picLocks noChangeAspect="1"/>
          </p:cNvPicPr>
          <p:nvPr/>
        </p:nvPicPr>
        <p:blipFill>
          <a:blip r:embed="rId32" cstate="print"/>
          <a:stretch>
            <a:fillRect/>
          </a:stretch>
        </p:blipFill>
        <p:spPr>
          <a:xfrm>
            <a:off x="6704996" y="3837937"/>
            <a:ext cx="2172178" cy="344750"/>
          </a:xfrm>
          <a:prstGeom prst="rect">
            <a:avLst/>
          </a:prstGeom>
        </p:spPr>
      </p:pic>
      <p:pic>
        <p:nvPicPr>
          <p:cNvPr id="63" name="Object 62"/>
          <p:cNvPicPr>
            <a:picLocks noChangeAspect="1"/>
          </p:cNvPicPr>
          <p:nvPr/>
        </p:nvPicPr>
        <p:blipFill>
          <a:blip r:embed="rId33" cstate="print"/>
          <a:stretch>
            <a:fillRect/>
          </a:stretch>
        </p:blipFill>
        <p:spPr>
          <a:xfrm>
            <a:off x="5762838" y="4202795"/>
            <a:ext cx="990778" cy="380330"/>
          </a:xfrm>
          <a:prstGeom prst="rect">
            <a:avLst/>
          </a:prstGeom>
        </p:spPr>
      </p:pic>
      <p:pic>
        <p:nvPicPr>
          <p:cNvPr id="64" name="Object 63"/>
          <p:cNvPicPr>
            <a:picLocks noChangeAspect="1"/>
          </p:cNvPicPr>
          <p:nvPr/>
        </p:nvPicPr>
        <p:blipFill>
          <a:blip r:embed="rId34" cstate="print"/>
          <a:stretch>
            <a:fillRect/>
          </a:stretch>
        </p:blipFill>
        <p:spPr>
          <a:xfrm>
            <a:off x="6782139" y="4219242"/>
            <a:ext cx="718454" cy="344750"/>
          </a:xfrm>
          <a:prstGeom prst="rect">
            <a:avLst/>
          </a:prstGeom>
        </p:spPr>
      </p:pic>
      <p:pic>
        <p:nvPicPr>
          <p:cNvPr id="65" name="Object 64"/>
          <p:cNvPicPr>
            <a:picLocks noChangeAspect="1"/>
          </p:cNvPicPr>
          <p:nvPr/>
        </p:nvPicPr>
        <p:blipFill>
          <a:blip r:embed="rId35" cstate="print"/>
          <a:stretch>
            <a:fillRect/>
          </a:stretch>
        </p:blipFill>
        <p:spPr>
          <a:xfrm>
            <a:off x="7561310" y="4202795"/>
            <a:ext cx="795882" cy="375378"/>
          </a:xfrm>
          <a:prstGeom prst="rect">
            <a:avLst/>
          </a:prstGeom>
        </p:spPr>
      </p:pic>
      <p:grpSp>
        <p:nvGrpSpPr>
          <p:cNvPr id="1016" name="그룹 1016"/>
          <p:cNvGrpSpPr/>
          <p:nvPr/>
        </p:nvGrpSpPr>
        <p:grpSpPr>
          <a:xfrm>
            <a:off x="8394123" y="4259650"/>
            <a:ext cx="878306" cy="246442"/>
            <a:chOff x="8394123" y="4259650"/>
            <a:chExt cx="878306" cy="246442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36" cstate="print"/>
            <a:stretch>
              <a:fillRect/>
            </a:stretch>
          </p:blipFill>
          <p:spPr>
            <a:xfrm>
              <a:off x="8394123" y="4259650"/>
              <a:ext cx="878306" cy="246442"/>
            </a:xfrm>
            <a:prstGeom prst="rect">
              <a:avLst/>
            </a:prstGeom>
          </p:spPr>
        </p:pic>
      </p:grpSp>
      <p:pic>
        <p:nvPicPr>
          <p:cNvPr id="69" name="Object 68"/>
          <p:cNvPicPr>
            <a:picLocks noChangeAspect="1"/>
          </p:cNvPicPr>
          <p:nvPr/>
        </p:nvPicPr>
        <p:blipFill>
          <a:blip r:embed="rId37" cstate="print"/>
          <a:stretch>
            <a:fillRect/>
          </a:stretch>
        </p:blipFill>
        <p:spPr>
          <a:xfrm>
            <a:off x="8346767" y="4220966"/>
            <a:ext cx="978207" cy="363797"/>
          </a:xfrm>
          <a:prstGeom prst="rect">
            <a:avLst/>
          </a:prstGeom>
        </p:spPr>
      </p:pic>
      <p:grpSp>
        <p:nvGrpSpPr>
          <p:cNvPr id="1017" name="그룹 1017"/>
          <p:cNvGrpSpPr/>
          <p:nvPr/>
        </p:nvGrpSpPr>
        <p:grpSpPr>
          <a:xfrm>
            <a:off x="5922142" y="4720978"/>
            <a:ext cx="3350287" cy="1669237"/>
            <a:chOff x="5922142" y="4720978"/>
            <a:chExt cx="3350287" cy="1669237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38" cstate="print"/>
            <a:stretch>
              <a:fillRect/>
            </a:stretch>
          </p:blipFill>
          <p:spPr>
            <a:xfrm>
              <a:off x="5922142" y="4720978"/>
              <a:ext cx="3350287" cy="1669237"/>
            </a:xfrm>
            <a:prstGeom prst="rect">
              <a:avLst/>
            </a:prstGeom>
          </p:spPr>
        </p:pic>
      </p:grpSp>
      <p:pic>
        <p:nvPicPr>
          <p:cNvPr id="73" name="Object 72"/>
          <p:cNvPicPr>
            <a:picLocks noChangeAspect="1"/>
          </p:cNvPicPr>
          <p:nvPr/>
        </p:nvPicPr>
        <p:blipFill>
          <a:blip r:embed="rId39" cstate="print"/>
          <a:stretch>
            <a:fillRect/>
          </a:stretch>
        </p:blipFill>
        <p:spPr>
          <a:xfrm>
            <a:off x="7117110" y="5391095"/>
            <a:ext cx="912702" cy="319645"/>
          </a:xfrm>
          <a:prstGeom prst="rect">
            <a:avLst/>
          </a:prstGeom>
        </p:spPr>
      </p:pic>
      <p:grpSp>
        <p:nvGrpSpPr>
          <p:cNvPr id="1018" name="그룹 1018"/>
          <p:cNvGrpSpPr/>
          <p:nvPr/>
        </p:nvGrpSpPr>
        <p:grpSpPr>
          <a:xfrm>
            <a:off x="5950714" y="6803115"/>
            <a:ext cx="811424" cy="222546"/>
            <a:chOff x="5950714" y="6803115"/>
            <a:chExt cx="811424" cy="222546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40" cstate="print"/>
            <a:stretch>
              <a:fillRect/>
            </a:stretch>
          </p:blipFill>
          <p:spPr>
            <a:xfrm>
              <a:off x="5950714" y="6803115"/>
              <a:ext cx="811424" cy="222546"/>
            </a:xfrm>
            <a:prstGeom prst="rect">
              <a:avLst/>
            </a:prstGeom>
          </p:spPr>
        </p:pic>
      </p:grpSp>
      <p:pic>
        <p:nvPicPr>
          <p:cNvPr id="77" name="Object 76"/>
          <p:cNvPicPr>
            <a:picLocks noChangeAspect="1"/>
          </p:cNvPicPr>
          <p:nvPr/>
        </p:nvPicPr>
        <p:blipFill>
          <a:blip r:embed="rId41" cstate="print"/>
          <a:stretch>
            <a:fillRect/>
          </a:stretch>
        </p:blipFill>
        <p:spPr>
          <a:xfrm>
            <a:off x="5997012" y="6769755"/>
            <a:ext cx="576408" cy="305037"/>
          </a:xfrm>
          <a:prstGeom prst="rect">
            <a:avLst/>
          </a:prstGeom>
        </p:spPr>
      </p:pic>
      <p:pic>
        <p:nvPicPr>
          <p:cNvPr id="78" name="Object 77"/>
          <p:cNvPicPr>
            <a:picLocks noChangeAspect="1"/>
          </p:cNvPicPr>
          <p:nvPr/>
        </p:nvPicPr>
        <p:blipFill>
          <a:blip r:embed="rId42" cstate="print"/>
          <a:stretch>
            <a:fillRect/>
          </a:stretch>
        </p:blipFill>
        <p:spPr>
          <a:xfrm>
            <a:off x="8435117" y="6768479"/>
            <a:ext cx="765389" cy="299037"/>
          </a:xfrm>
          <a:prstGeom prst="rect">
            <a:avLst/>
          </a:prstGeom>
        </p:spPr>
      </p:pic>
      <p:pic>
        <p:nvPicPr>
          <p:cNvPr id="79" name="Object 78"/>
          <p:cNvPicPr>
            <a:picLocks noChangeAspect="1"/>
          </p:cNvPicPr>
          <p:nvPr/>
        </p:nvPicPr>
        <p:blipFill>
          <a:blip r:embed="rId43" cstate="print"/>
          <a:stretch>
            <a:fillRect/>
          </a:stretch>
        </p:blipFill>
        <p:spPr>
          <a:xfrm>
            <a:off x="5852839" y="2764106"/>
            <a:ext cx="855359" cy="361816"/>
          </a:xfrm>
          <a:prstGeom prst="rect">
            <a:avLst/>
          </a:prstGeom>
        </p:spPr>
      </p:pic>
      <p:grpSp>
        <p:nvGrpSpPr>
          <p:cNvPr id="1019" name="그룹 1019"/>
          <p:cNvGrpSpPr/>
          <p:nvPr/>
        </p:nvGrpSpPr>
        <p:grpSpPr>
          <a:xfrm>
            <a:off x="5996805" y="3195979"/>
            <a:ext cx="534987" cy="493834"/>
            <a:chOff x="5996805" y="3195979"/>
            <a:chExt cx="534987" cy="493834"/>
          </a:xfrm>
        </p:grpSpPr>
        <p:pic>
          <p:nvPicPr>
            <p:cNvPr id="81" name="Object 80"/>
            <p:cNvPicPr>
              <a:picLocks noChangeAspect="1"/>
            </p:cNvPicPr>
            <p:nvPr/>
          </p:nvPicPr>
          <p:blipFill>
            <a:blip r:embed="rId44" cstate="print"/>
            <a:stretch>
              <a:fillRect/>
            </a:stretch>
          </p:blipFill>
          <p:spPr>
            <a:xfrm>
              <a:off x="5996805" y="3195979"/>
              <a:ext cx="534987" cy="493834"/>
            </a:xfrm>
            <a:prstGeom prst="rect">
              <a:avLst/>
            </a:prstGeom>
          </p:spPr>
        </p:pic>
      </p:grpSp>
      <p:pic>
        <p:nvPicPr>
          <p:cNvPr id="83" name="Object 82"/>
          <p:cNvPicPr>
            <a:picLocks noChangeAspect="1"/>
          </p:cNvPicPr>
          <p:nvPr/>
        </p:nvPicPr>
        <p:blipFill>
          <a:blip r:embed="rId45" cstate="print"/>
          <a:stretch>
            <a:fillRect/>
          </a:stretch>
        </p:blipFill>
        <p:spPr>
          <a:xfrm>
            <a:off x="6564763" y="2782710"/>
            <a:ext cx="628464" cy="340178"/>
          </a:xfrm>
          <a:prstGeom prst="rect">
            <a:avLst/>
          </a:prstGeom>
        </p:spPr>
      </p:pic>
      <p:pic>
        <p:nvPicPr>
          <p:cNvPr id="84" name="Object 83"/>
          <p:cNvPicPr>
            <a:picLocks noChangeAspect="1"/>
          </p:cNvPicPr>
          <p:nvPr/>
        </p:nvPicPr>
        <p:blipFill>
          <a:blip r:embed="rId46" cstate="print"/>
          <a:stretch>
            <a:fillRect/>
          </a:stretch>
        </p:blipFill>
        <p:spPr>
          <a:xfrm>
            <a:off x="6520953" y="3249925"/>
            <a:ext cx="644863" cy="390501"/>
          </a:xfrm>
          <a:prstGeom prst="rect">
            <a:avLst/>
          </a:prstGeom>
        </p:spPr>
      </p:pic>
      <p:grpSp>
        <p:nvGrpSpPr>
          <p:cNvPr id="1020" name="그룹 1020"/>
          <p:cNvGrpSpPr/>
          <p:nvPr/>
        </p:nvGrpSpPr>
        <p:grpSpPr>
          <a:xfrm>
            <a:off x="8410292" y="6523327"/>
            <a:ext cx="811424" cy="222546"/>
            <a:chOff x="8410292" y="6523327"/>
            <a:chExt cx="811424" cy="222546"/>
          </a:xfrm>
        </p:grpSpPr>
        <p:pic>
          <p:nvPicPr>
            <p:cNvPr id="86" name="Object 85"/>
            <p:cNvPicPr>
              <a:picLocks noChangeAspect="1"/>
            </p:cNvPicPr>
            <p:nvPr/>
          </p:nvPicPr>
          <p:blipFill>
            <a:blip r:embed="rId47" cstate="print"/>
            <a:stretch>
              <a:fillRect/>
            </a:stretch>
          </p:blipFill>
          <p:spPr>
            <a:xfrm>
              <a:off x="8410292" y="6523327"/>
              <a:ext cx="811424" cy="222546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6773496" y="6523327"/>
            <a:ext cx="811424" cy="222546"/>
            <a:chOff x="6773496" y="6523327"/>
            <a:chExt cx="811424" cy="222546"/>
          </a:xfrm>
        </p:grpSpPr>
        <p:pic>
          <p:nvPicPr>
            <p:cNvPr id="89" name="Object 88"/>
            <p:cNvPicPr>
              <a:picLocks noChangeAspect="1"/>
            </p:cNvPicPr>
            <p:nvPr/>
          </p:nvPicPr>
          <p:blipFill>
            <a:blip r:embed="rId48" cstate="print"/>
            <a:stretch>
              <a:fillRect/>
            </a:stretch>
          </p:blipFill>
          <p:spPr>
            <a:xfrm>
              <a:off x="6773496" y="6523327"/>
              <a:ext cx="811424" cy="222546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7592063" y="6526016"/>
            <a:ext cx="811424" cy="222546"/>
            <a:chOff x="7592063" y="6526016"/>
            <a:chExt cx="811424" cy="222546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9" cstate="print"/>
            <a:stretch>
              <a:fillRect/>
            </a:stretch>
          </p:blipFill>
          <p:spPr>
            <a:xfrm>
              <a:off x="7592063" y="6526016"/>
              <a:ext cx="811424" cy="222546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7594444" y="6523327"/>
            <a:ext cx="811424" cy="222546"/>
            <a:chOff x="7594444" y="6523327"/>
            <a:chExt cx="811424" cy="222546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0" cstate="print"/>
            <a:stretch>
              <a:fillRect/>
            </a:stretch>
          </p:blipFill>
          <p:spPr>
            <a:xfrm>
              <a:off x="7594444" y="6523327"/>
              <a:ext cx="811424" cy="222546"/>
            </a:xfrm>
            <a:prstGeom prst="rect">
              <a:avLst/>
            </a:prstGeom>
          </p:spPr>
        </p:pic>
      </p:grpSp>
      <p:pic>
        <p:nvPicPr>
          <p:cNvPr id="97" name="Object 96"/>
          <p:cNvPicPr>
            <a:picLocks noChangeAspect="1"/>
          </p:cNvPicPr>
          <p:nvPr/>
        </p:nvPicPr>
        <p:blipFill>
          <a:blip r:embed="rId51" cstate="print"/>
          <a:stretch>
            <a:fillRect/>
          </a:stretch>
        </p:blipFill>
        <p:spPr>
          <a:xfrm>
            <a:off x="7614148" y="6489967"/>
            <a:ext cx="602084" cy="306618"/>
          </a:xfrm>
          <a:prstGeom prst="rect">
            <a:avLst/>
          </a:prstGeom>
        </p:spPr>
      </p:pic>
      <p:pic>
        <p:nvPicPr>
          <p:cNvPr id="98" name="Object 97"/>
          <p:cNvPicPr>
            <a:picLocks noChangeAspect="1"/>
          </p:cNvPicPr>
          <p:nvPr/>
        </p:nvPicPr>
        <p:blipFill>
          <a:blip r:embed="rId52" cstate="print"/>
          <a:stretch>
            <a:fillRect/>
          </a:stretch>
        </p:blipFill>
        <p:spPr>
          <a:xfrm>
            <a:off x="6816252" y="6489967"/>
            <a:ext cx="592561" cy="306618"/>
          </a:xfrm>
          <a:prstGeom prst="rect">
            <a:avLst/>
          </a:prstGeom>
        </p:spPr>
      </p:pic>
      <p:grpSp>
        <p:nvGrpSpPr>
          <p:cNvPr id="1024" name="그룹 1024"/>
          <p:cNvGrpSpPr/>
          <p:nvPr/>
        </p:nvGrpSpPr>
        <p:grpSpPr>
          <a:xfrm>
            <a:off x="5957097" y="6523327"/>
            <a:ext cx="811424" cy="222546"/>
            <a:chOff x="5957097" y="6523327"/>
            <a:chExt cx="811424" cy="222546"/>
          </a:xfrm>
        </p:grpSpPr>
        <p:pic>
          <p:nvPicPr>
            <p:cNvPr id="100" name="Object 99"/>
            <p:cNvPicPr>
              <a:picLocks noChangeAspect="1"/>
            </p:cNvPicPr>
            <p:nvPr/>
          </p:nvPicPr>
          <p:blipFill>
            <a:blip r:embed="rId53" cstate="print"/>
            <a:stretch>
              <a:fillRect/>
            </a:stretch>
          </p:blipFill>
          <p:spPr>
            <a:xfrm>
              <a:off x="5957097" y="6523327"/>
              <a:ext cx="811424" cy="222546"/>
            </a:xfrm>
            <a:prstGeom prst="rect">
              <a:avLst/>
            </a:prstGeom>
          </p:spPr>
        </p:pic>
      </p:grpSp>
      <p:pic>
        <p:nvPicPr>
          <p:cNvPr id="102" name="Object 101"/>
          <p:cNvPicPr>
            <a:picLocks noChangeAspect="1"/>
          </p:cNvPicPr>
          <p:nvPr/>
        </p:nvPicPr>
        <p:blipFill>
          <a:blip r:embed="rId54" cstate="print"/>
          <a:stretch>
            <a:fillRect/>
          </a:stretch>
        </p:blipFill>
        <p:spPr>
          <a:xfrm>
            <a:off x="5889107" y="6509012"/>
            <a:ext cx="672265" cy="299037"/>
          </a:xfrm>
          <a:prstGeom prst="rect">
            <a:avLst/>
          </a:prstGeom>
        </p:spPr>
      </p:pic>
      <p:pic>
        <p:nvPicPr>
          <p:cNvPr id="103" name="Object 102"/>
          <p:cNvPicPr>
            <a:picLocks noChangeAspect="1"/>
          </p:cNvPicPr>
          <p:nvPr/>
        </p:nvPicPr>
        <p:blipFill>
          <a:blip r:embed="rId55" cstate="print"/>
          <a:stretch>
            <a:fillRect/>
          </a:stretch>
        </p:blipFill>
        <p:spPr>
          <a:xfrm>
            <a:off x="8441500" y="6488691"/>
            <a:ext cx="746513" cy="301856"/>
          </a:xfrm>
          <a:prstGeom prst="rect">
            <a:avLst/>
          </a:prstGeom>
        </p:spPr>
      </p:pic>
      <p:grpSp>
        <p:nvGrpSpPr>
          <p:cNvPr id="1025" name="그룹 1025"/>
          <p:cNvGrpSpPr/>
          <p:nvPr/>
        </p:nvGrpSpPr>
        <p:grpSpPr>
          <a:xfrm>
            <a:off x="6615513" y="6577232"/>
            <a:ext cx="107769" cy="173867"/>
            <a:chOff x="6615513" y="6577232"/>
            <a:chExt cx="107769" cy="173867"/>
          </a:xfrm>
        </p:grpSpPr>
        <p:pic>
          <p:nvPicPr>
            <p:cNvPr id="105" name="Object 104"/>
            <p:cNvPicPr>
              <a:picLocks noChangeAspect="1"/>
            </p:cNvPicPr>
            <p:nvPr/>
          </p:nvPicPr>
          <p:blipFill>
            <a:blip r:embed="rId56" cstate="print"/>
            <a:stretch>
              <a:fillRect/>
            </a:stretch>
          </p:blipFill>
          <p:spPr>
            <a:xfrm rot="5400000">
              <a:off x="6615513" y="6577232"/>
              <a:ext cx="107769" cy="173867"/>
            </a:xfrm>
            <a:prstGeom prst="rect">
              <a:avLst/>
            </a:prstGeom>
          </p:spPr>
        </p:pic>
      </p:grpSp>
      <p:pic>
        <p:nvPicPr>
          <p:cNvPr id="107" name="Object 106"/>
          <p:cNvPicPr>
            <a:picLocks noChangeAspect="1"/>
          </p:cNvPicPr>
          <p:nvPr/>
        </p:nvPicPr>
        <p:blipFill>
          <a:blip r:embed="rId57" cstate="print"/>
          <a:stretch>
            <a:fillRect/>
          </a:stretch>
        </p:blipFill>
        <p:spPr>
          <a:xfrm>
            <a:off x="822953" y="515521"/>
            <a:ext cx="1886162" cy="918248"/>
          </a:xfrm>
          <a:prstGeom prst="rect">
            <a:avLst/>
          </a:prstGeom>
        </p:spPr>
      </p:pic>
      <p:pic>
        <p:nvPicPr>
          <p:cNvPr id="108" name="Object 107"/>
          <p:cNvPicPr>
            <a:picLocks noChangeAspect="1"/>
          </p:cNvPicPr>
          <p:nvPr/>
        </p:nvPicPr>
        <p:blipFill>
          <a:blip r:embed="rId58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  <p:pic>
        <p:nvPicPr>
          <p:cNvPr id="109" name="Object 108"/>
          <p:cNvPicPr>
            <a:picLocks noChangeAspect="1"/>
          </p:cNvPicPr>
          <p:nvPr/>
        </p:nvPicPr>
        <p:blipFill>
          <a:blip r:embed="rId59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03906" y="467902"/>
            <a:ext cx="2837791" cy="770219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608037" y="1362171"/>
            <a:ext cx="3189593" cy="5759166"/>
            <a:chOff x="1608037" y="1362171"/>
            <a:chExt cx="3189593" cy="5759166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08037" y="1362171"/>
              <a:ext cx="3189593" cy="575916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869968" y="1362171"/>
            <a:ext cx="3217233" cy="5759166"/>
            <a:chOff x="5869968" y="1362171"/>
            <a:chExt cx="3217233" cy="5759166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869968" y="1362171"/>
              <a:ext cx="3217233" cy="5759166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03906" y="467902"/>
            <a:ext cx="2837791" cy="770219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669854" y="1397047"/>
            <a:ext cx="3164561" cy="5720309"/>
            <a:chOff x="1669854" y="1397047"/>
            <a:chExt cx="3164561" cy="5720309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69854" y="1397047"/>
              <a:ext cx="3164561" cy="572030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872013" y="1397047"/>
            <a:ext cx="3153371" cy="5672298"/>
            <a:chOff x="5872013" y="1397047"/>
            <a:chExt cx="3153371" cy="567229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872013" y="1397047"/>
              <a:ext cx="3153371" cy="567229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03906" y="467902"/>
            <a:ext cx="2837791" cy="770219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6126222" y="1345099"/>
            <a:ext cx="3152936" cy="5711932"/>
            <a:chOff x="6126222" y="1345099"/>
            <a:chExt cx="3152936" cy="5711932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26222" y="1345099"/>
              <a:ext cx="3152936" cy="571193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416081" y="1345099"/>
            <a:ext cx="3149407" cy="5694128"/>
            <a:chOff x="1416081" y="1345099"/>
            <a:chExt cx="3149407" cy="569412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16081" y="1345099"/>
              <a:ext cx="3149407" cy="569412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511791" y="-1566837"/>
            <a:ext cx="19413868" cy="10695579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7962" y="2444048"/>
            <a:ext cx="3884429" cy="2679380"/>
            <a:chOff x="337962" y="2444048"/>
            <a:chExt cx="3884429" cy="267938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7962" y="2444048"/>
              <a:ext cx="3884429" cy="2679380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342256" y="2570952"/>
            <a:ext cx="558077" cy="694734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04217" y="3203787"/>
            <a:ext cx="2248826" cy="1410740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277055" y="2570952"/>
            <a:ext cx="633448" cy="694734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204426" y="3902509"/>
            <a:ext cx="627962" cy="694734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4373453" y="3217110"/>
            <a:ext cx="733331" cy="308074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4391889" y="3451499"/>
            <a:ext cx="1279938" cy="244795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6308253" y="3217110"/>
            <a:ext cx="742855" cy="308074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6326689" y="3464737"/>
            <a:ext cx="1187681" cy="237366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245139" y="4549891"/>
            <a:ext cx="980997" cy="307712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8254051" y="4807908"/>
            <a:ext cx="947728" cy="205138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 rot="5400000">
            <a:off x="9877148" y="6000165"/>
            <a:ext cx="852997" cy="16850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03906" y="467902"/>
            <a:ext cx="2837791" cy="770219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696739" y="1356724"/>
            <a:ext cx="3165573" cy="5711932"/>
            <a:chOff x="1696739" y="1356724"/>
            <a:chExt cx="3165573" cy="5711932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96739" y="1356724"/>
              <a:ext cx="3165573" cy="571193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825907" y="1356724"/>
            <a:ext cx="3172592" cy="5711932"/>
            <a:chOff x="5825907" y="1356724"/>
            <a:chExt cx="3172592" cy="5711932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825907" y="1356724"/>
              <a:ext cx="3172592" cy="5711932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3488242" y="114547"/>
            <a:ext cx="7288248" cy="7288248"/>
            <a:chOff x="3488242" y="114547"/>
            <a:chExt cx="7288248" cy="728824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680000">
              <a:off x="3488242" y="114547"/>
              <a:ext cx="7288248" cy="728824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101285" y="1102281"/>
            <a:ext cx="5168378" cy="5168378"/>
            <a:chOff x="-101285" y="1102281"/>
            <a:chExt cx="5168378" cy="5168378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2600000">
              <a:off x="-101285" y="1102281"/>
              <a:ext cx="5168378" cy="5168378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644108" y="2245812"/>
            <a:ext cx="7407021" cy="2747625"/>
            <a:chOff x="1644108" y="2245812"/>
            <a:chExt cx="7407021" cy="2747625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44108" y="2245812"/>
              <a:ext cx="7407021" cy="2747625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114856" y="2982647"/>
            <a:ext cx="4904185" cy="1021918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607615" y="4464996"/>
            <a:ext cx="1416912" cy="307978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5750916" y="2709482"/>
            <a:ext cx="1652054" cy="439492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8096032" y="2770353"/>
            <a:ext cx="294242" cy="294242"/>
            <a:chOff x="8096032" y="2770353"/>
            <a:chExt cx="294242" cy="294242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096032" y="2770353"/>
              <a:ext cx="294242" cy="29424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7745095" y="2770353"/>
            <a:ext cx="294242" cy="294242"/>
            <a:chOff x="7745095" y="2770353"/>
            <a:chExt cx="294242" cy="294242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7745095" y="2770353"/>
              <a:ext cx="294242" cy="29424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383017" y="2770353"/>
            <a:ext cx="294242" cy="294242"/>
            <a:chOff x="7383017" y="2770353"/>
            <a:chExt cx="294242" cy="294242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7383017" y="2770353"/>
              <a:ext cx="294242" cy="294242"/>
            </a:xfrm>
            <a:prstGeom prst="rect">
              <a:avLst/>
            </a:prstGeom>
          </p:spPr>
        </p:pic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457368" y="1529102"/>
            <a:ext cx="3582747" cy="1083214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947544" y="1302719"/>
            <a:ext cx="1902169" cy="307978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310736" y="1579596"/>
            <a:ext cx="1529260" cy="238127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115630" y="1579006"/>
            <a:ext cx="2585624" cy="4673813"/>
            <a:chOff x="6115630" y="1579006"/>
            <a:chExt cx="2585624" cy="4673813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115630" y="1579006"/>
              <a:ext cx="2585624" cy="46738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95646" y="2692819"/>
            <a:ext cx="3574354" cy="3559999"/>
            <a:chOff x="1495646" y="2692819"/>
            <a:chExt cx="3574354" cy="3559999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495646" y="2692819"/>
              <a:ext cx="3574354" cy="3559999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25934" y="1540534"/>
            <a:ext cx="3403710" cy="840825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947544" y="1302719"/>
            <a:ext cx="1902169" cy="307978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310736" y="1579596"/>
            <a:ext cx="1529260" cy="238127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597480" y="2665784"/>
            <a:ext cx="7166052" cy="3522638"/>
            <a:chOff x="1597480" y="2665784"/>
            <a:chExt cx="7166052" cy="3522638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597480" y="2665784"/>
              <a:ext cx="7166052" cy="352263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067761" y="2103380"/>
            <a:ext cx="3695771" cy="518442"/>
            <a:chOff x="5067761" y="2103380"/>
            <a:chExt cx="3695771" cy="518442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067761" y="2103380"/>
              <a:ext cx="3695771" cy="518442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25934" y="1750058"/>
            <a:ext cx="3766635" cy="887330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947544" y="1302719"/>
            <a:ext cx="1902169" cy="307978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310736" y="1579596"/>
            <a:ext cx="1529260" cy="238127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69228" y="5457073"/>
            <a:ext cx="8422557" cy="432891"/>
            <a:chOff x="969228" y="5457073"/>
            <a:chExt cx="8422557" cy="43289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69228" y="5457073"/>
              <a:ext cx="8422557" cy="43289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977486" y="1842938"/>
            <a:ext cx="2678810" cy="3470274"/>
            <a:chOff x="5977486" y="1842938"/>
            <a:chExt cx="2678810" cy="3470274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977486" y="1842938"/>
              <a:ext cx="2678810" cy="3470274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7907153" y="4670839"/>
            <a:ext cx="749144" cy="689992"/>
            <a:chOff x="7907153" y="4670839"/>
            <a:chExt cx="749144" cy="689992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907153" y="4670839"/>
              <a:ext cx="749144" cy="68999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4810144" y="4457813"/>
            <a:ext cx="3178016" cy="114286"/>
            <a:chOff x="4810144" y="4457813"/>
            <a:chExt cx="3178016" cy="114286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-9720000">
              <a:off x="4810144" y="4457813"/>
              <a:ext cx="3178016" cy="114286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992713" y="3357315"/>
            <a:ext cx="2898438" cy="1313524"/>
            <a:chOff x="1992713" y="3357315"/>
            <a:chExt cx="2898438" cy="1313524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992713" y="3357315"/>
              <a:ext cx="2898438" cy="1313524"/>
            </a:xfrm>
            <a:prstGeom prst="rect">
              <a:avLst/>
            </a:prstGeom>
          </p:spPr>
        </p:pic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77148" y="6000165"/>
            <a:ext cx="852997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05588" y="4609486"/>
            <a:ext cx="5104217" cy="1200902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96587" y="4003475"/>
            <a:ext cx="2859309" cy="563318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306851" y="4737192"/>
            <a:ext cx="1028126" cy="1028126"/>
            <a:chOff x="8306851" y="4737192"/>
            <a:chExt cx="1028126" cy="1028126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306851" y="4737192"/>
              <a:ext cx="1028126" cy="102812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49601" y="2060344"/>
            <a:ext cx="9493647" cy="1163567"/>
            <a:chOff x="449601" y="2060344"/>
            <a:chExt cx="9493647" cy="116356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49601" y="2060344"/>
              <a:ext cx="9493647" cy="116356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446403" y="3325108"/>
            <a:ext cx="9525348" cy="529186"/>
            <a:chOff x="446403" y="3325108"/>
            <a:chExt cx="9525348" cy="529186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46403" y="3325108"/>
              <a:ext cx="9525348" cy="529186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818214" y="756205"/>
            <a:ext cx="3888165" cy="6075257"/>
            <a:chOff x="6818214" y="756205"/>
            <a:chExt cx="3888165" cy="60752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818214" y="756205"/>
              <a:ext cx="3888165" cy="6075257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81550" y="625556"/>
            <a:ext cx="3383075" cy="1198522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79417" y="1872972"/>
            <a:ext cx="3063263" cy="1115882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91220" y="2555468"/>
            <a:ext cx="2935435" cy="459501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07989" y="2770610"/>
            <a:ext cx="2980377" cy="1226863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507989" y="3617401"/>
            <a:ext cx="2267254" cy="1226863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07989" y="4505258"/>
            <a:ext cx="2689187" cy="1115882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498465" y="5357182"/>
            <a:ext cx="2283758" cy="1106358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891220" y="3425449"/>
            <a:ext cx="5578158" cy="459501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91220" y="4318944"/>
            <a:ext cx="4499406" cy="462673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891220" y="5178229"/>
            <a:ext cx="3291396" cy="459501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891220" y="6043468"/>
            <a:ext cx="5264482" cy="459501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80418" y="1503659"/>
            <a:ext cx="1946564" cy="1349088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863418" y="3408645"/>
            <a:ext cx="7018750" cy="38642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38925" y="3132023"/>
            <a:ext cx="2162194" cy="351651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71216" y="3793604"/>
            <a:ext cx="303203" cy="275393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834690" y="3793604"/>
            <a:ext cx="653669" cy="228603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841136" y="4415330"/>
            <a:ext cx="7018750" cy="386423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61207" y="4138709"/>
            <a:ext cx="1797222" cy="340022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893498" y="4800290"/>
            <a:ext cx="414688" cy="267041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3856966" y="4800290"/>
            <a:ext cx="672717" cy="228603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-863418" y="5422015"/>
            <a:ext cx="7018750" cy="386423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838925" y="5145394"/>
            <a:ext cx="2329127" cy="349546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871216" y="5806976"/>
            <a:ext cx="578317" cy="228603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3834690" y="5806976"/>
            <a:ext cx="667269" cy="228603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4889965" y="3875658"/>
            <a:ext cx="4743063" cy="211470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696671" y="1597186"/>
            <a:ext cx="811542" cy="811542"/>
            <a:chOff x="8696671" y="1597186"/>
            <a:chExt cx="811542" cy="811542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696671" y="1597186"/>
              <a:ext cx="811542" cy="81154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167785" y="1597186"/>
            <a:ext cx="811542" cy="811542"/>
            <a:chOff x="8167785" y="1597186"/>
            <a:chExt cx="811542" cy="811542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167785" y="1597186"/>
              <a:ext cx="811542" cy="811542"/>
            </a:xfrm>
            <a:prstGeom prst="rect">
              <a:avLst/>
            </a:prstGeom>
          </p:spPr>
        </p:pic>
      </p:grpSp>
      <p:pic>
        <p:nvPicPr>
          <p:cNvPr id="29" name="Object 28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72816" y="1505581"/>
            <a:ext cx="2950115" cy="1318419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863418" y="3408645"/>
            <a:ext cx="7018750" cy="38642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38925" y="3132023"/>
            <a:ext cx="2162194" cy="351651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71216" y="3793604"/>
            <a:ext cx="303203" cy="275393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834690" y="3793604"/>
            <a:ext cx="653669" cy="228603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841136" y="4415330"/>
            <a:ext cx="7018750" cy="386423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61207" y="4138709"/>
            <a:ext cx="1797222" cy="340022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893498" y="4800290"/>
            <a:ext cx="414688" cy="267041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3856966" y="4800290"/>
            <a:ext cx="672717" cy="228603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-863418" y="5422015"/>
            <a:ext cx="7018750" cy="386423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838925" y="5145394"/>
            <a:ext cx="2329127" cy="349546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871216" y="5806976"/>
            <a:ext cx="578317" cy="228603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3834690" y="5806976"/>
            <a:ext cx="667269" cy="228603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4849277" y="3875658"/>
            <a:ext cx="4762387" cy="211470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696671" y="1597186"/>
            <a:ext cx="811542" cy="811542"/>
            <a:chOff x="8696671" y="1597186"/>
            <a:chExt cx="811542" cy="811542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696671" y="1597186"/>
              <a:ext cx="811542" cy="81154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167785" y="1597186"/>
            <a:ext cx="811542" cy="811542"/>
            <a:chOff x="8167785" y="1597186"/>
            <a:chExt cx="811542" cy="811542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167785" y="1597186"/>
              <a:ext cx="811542" cy="811542"/>
            </a:xfrm>
            <a:prstGeom prst="rect">
              <a:avLst/>
            </a:prstGeom>
          </p:spPr>
        </p:pic>
      </p:grpSp>
      <p:pic>
        <p:nvPicPr>
          <p:cNvPr id="29" name="Object 28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72816" y="1505581"/>
            <a:ext cx="1957924" cy="1318419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853894" y="3408645"/>
            <a:ext cx="7018750" cy="38642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38925" y="3132023"/>
            <a:ext cx="2162194" cy="351651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71216" y="3793604"/>
            <a:ext cx="303203" cy="275393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834690" y="3793604"/>
            <a:ext cx="653669" cy="228603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841136" y="4415330"/>
            <a:ext cx="7018750" cy="386423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61207" y="4138709"/>
            <a:ext cx="1797222" cy="340022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893498" y="4800290"/>
            <a:ext cx="414688" cy="267041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3856966" y="4800290"/>
            <a:ext cx="672717" cy="228603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-863418" y="5422015"/>
            <a:ext cx="7018750" cy="386423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838925" y="5145394"/>
            <a:ext cx="2329127" cy="349546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871216" y="5806976"/>
            <a:ext cx="578317" cy="228603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3834690" y="5806976"/>
            <a:ext cx="667269" cy="228603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4849784" y="5008714"/>
            <a:ext cx="4727759" cy="845368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696671" y="1597186"/>
            <a:ext cx="811542" cy="811542"/>
            <a:chOff x="8696671" y="1597186"/>
            <a:chExt cx="811542" cy="811542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696671" y="1597186"/>
              <a:ext cx="811542" cy="81154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167785" y="1597186"/>
            <a:ext cx="811542" cy="811542"/>
            <a:chOff x="8167785" y="1597186"/>
            <a:chExt cx="811542" cy="811542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167785" y="1597186"/>
              <a:ext cx="811542" cy="811542"/>
            </a:xfrm>
            <a:prstGeom prst="rect">
              <a:avLst/>
            </a:prstGeom>
          </p:spPr>
        </p:pic>
      </p:grpSp>
      <p:pic>
        <p:nvPicPr>
          <p:cNvPr id="29" name="Object 28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727604" y="-76705"/>
            <a:ext cx="7288248" cy="7288248"/>
            <a:chOff x="2727604" y="-76705"/>
            <a:chExt cx="7288248" cy="728824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27604" y="-76705"/>
              <a:ext cx="7288248" cy="728824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501339" y="1287735"/>
            <a:ext cx="5168378" cy="5168378"/>
            <a:chOff x="-501339" y="1287735"/>
            <a:chExt cx="5168378" cy="5168378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501339" y="1287735"/>
              <a:ext cx="5168378" cy="516837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44108" y="2245812"/>
            <a:ext cx="7407021" cy="2747625"/>
            <a:chOff x="1644108" y="2245812"/>
            <a:chExt cx="7407021" cy="27476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44108" y="2245812"/>
              <a:ext cx="7407021" cy="2747625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453686" y="2709482"/>
            <a:ext cx="1652054" cy="439482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8096032" y="2769362"/>
            <a:ext cx="294242" cy="294242"/>
            <a:chOff x="8096032" y="2769362"/>
            <a:chExt cx="294242" cy="294242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096032" y="2769362"/>
              <a:ext cx="294242" cy="294242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749123" y="2982647"/>
            <a:ext cx="4839909" cy="1034747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607615" y="4541186"/>
            <a:ext cx="1918874" cy="358512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82340" y="1505581"/>
            <a:ext cx="2285905" cy="1318419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863418" y="3408645"/>
            <a:ext cx="7018750" cy="38642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38925" y="3132023"/>
            <a:ext cx="2162194" cy="351651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71216" y="3793604"/>
            <a:ext cx="303203" cy="275393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834690" y="3793604"/>
            <a:ext cx="653669" cy="228603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841136" y="4415330"/>
            <a:ext cx="7018750" cy="386423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61207" y="4138709"/>
            <a:ext cx="1797222" cy="340022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893498" y="4800290"/>
            <a:ext cx="414688" cy="267041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3856966" y="4800290"/>
            <a:ext cx="672717" cy="228603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-863418" y="5422015"/>
            <a:ext cx="7018750" cy="386423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838925" y="5145394"/>
            <a:ext cx="2329127" cy="349546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871216" y="5806976"/>
            <a:ext cx="578317" cy="228603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3834690" y="5806976"/>
            <a:ext cx="667269" cy="228603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4849782" y="4290477"/>
            <a:ext cx="4727721" cy="1683835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696671" y="1597186"/>
            <a:ext cx="811542" cy="811542"/>
            <a:chOff x="8696671" y="1597186"/>
            <a:chExt cx="811542" cy="811542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696671" y="1597186"/>
              <a:ext cx="811542" cy="81154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167785" y="1597186"/>
            <a:ext cx="811542" cy="811542"/>
            <a:chOff x="8167785" y="1597186"/>
            <a:chExt cx="811542" cy="811542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167785" y="1597186"/>
              <a:ext cx="811542" cy="811542"/>
            </a:xfrm>
            <a:prstGeom prst="rect">
              <a:avLst/>
            </a:prstGeom>
          </p:spPr>
        </p:pic>
      </p:grpSp>
      <p:pic>
        <p:nvPicPr>
          <p:cNvPr id="29" name="Object 28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82340" y="1505581"/>
            <a:ext cx="3483115" cy="1318419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863418" y="3408645"/>
            <a:ext cx="7018750" cy="38642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38925" y="3132023"/>
            <a:ext cx="2162194" cy="351651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71216" y="3793604"/>
            <a:ext cx="303203" cy="275393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834690" y="3793604"/>
            <a:ext cx="653669" cy="228603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841136" y="4415330"/>
            <a:ext cx="7018750" cy="386423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61207" y="4138709"/>
            <a:ext cx="1797222" cy="340022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893498" y="4800290"/>
            <a:ext cx="414688" cy="267041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3856966" y="4800290"/>
            <a:ext cx="672717" cy="228603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-863418" y="5422015"/>
            <a:ext cx="7018750" cy="386423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838925" y="5145394"/>
            <a:ext cx="2329127" cy="349546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871216" y="5806976"/>
            <a:ext cx="578317" cy="228603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3834690" y="5806976"/>
            <a:ext cx="667269" cy="228603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4826534" y="3059163"/>
            <a:ext cx="5024292" cy="2976416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696671" y="1597186"/>
            <a:ext cx="811542" cy="811542"/>
            <a:chOff x="8696671" y="1597186"/>
            <a:chExt cx="811542" cy="811542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696671" y="1597186"/>
              <a:ext cx="811542" cy="81154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167785" y="1597186"/>
            <a:ext cx="811542" cy="811542"/>
            <a:chOff x="8167785" y="1597186"/>
            <a:chExt cx="811542" cy="811542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167785" y="1597186"/>
              <a:ext cx="811542" cy="811542"/>
            </a:xfrm>
            <a:prstGeom prst="rect">
              <a:avLst/>
            </a:prstGeom>
          </p:spPr>
        </p:pic>
      </p:grpSp>
      <p:pic>
        <p:nvPicPr>
          <p:cNvPr id="29" name="Object 28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-863418" y="3408645"/>
            <a:ext cx="7018750" cy="386423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-841136" y="4415330"/>
            <a:ext cx="7018750" cy="386423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>
            <a:off x="-863418" y="5422015"/>
            <a:ext cx="7018750" cy="386423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91864" y="1505581"/>
            <a:ext cx="1787686" cy="135329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863418" y="3408645"/>
            <a:ext cx="7018750" cy="38642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38925" y="3132023"/>
            <a:ext cx="2162194" cy="351651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71216" y="3793604"/>
            <a:ext cx="303203" cy="275393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834690" y="3793604"/>
            <a:ext cx="653669" cy="228603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841136" y="4415330"/>
            <a:ext cx="7018750" cy="386423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61207" y="4138709"/>
            <a:ext cx="1797222" cy="340022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893498" y="4800290"/>
            <a:ext cx="414688" cy="267041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3856966" y="4800290"/>
            <a:ext cx="672717" cy="228603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-863418" y="5422015"/>
            <a:ext cx="7018750" cy="386423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838925" y="5145394"/>
            <a:ext cx="2329127" cy="349546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871216" y="5806976"/>
            <a:ext cx="578317" cy="228603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3834690" y="5806976"/>
            <a:ext cx="667269" cy="228603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4849782" y="2668629"/>
            <a:ext cx="4762473" cy="340728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696671" y="1597186"/>
            <a:ext cx="811542" cy="811542"/>
            <a:chOff x="8696671" y="1597186"/>
            <a:chExt cx="811542" cy="811542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696671" y="1597186"/>
              <a:ext cx="811542" cy="81154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167785" y="1597186"/>
            <a:ext cx="811542" cy="811542"/>
            <a:chOff x="8167785" y="1597186"/>
            <a:chExt cx="811542" cy="811542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167785" y="1597186"/>
              <a:ext cx="811542" cy="811542"/>
            </a:xfrm>
            <a:prstGeom prst="rect">
              <a:avLst/>
            </a:prstGeom>
          </p:spPr>
        </p:pic>
      </p:grpSp>
      <p:pic>
        <p:nvPicPr>
          <p:cNvPr id="29" name="Object 28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-863418" y="3408645"/>
            <a:ext cx="7018750" cy="386423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-841136" y="4415330"/>
            <a:ext cx="7018750" cy="386423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82340" y="1505581"/>
            <a:ext cx="4127781" cy="135329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863418" y="3408645"/>
            <a:ext cx="7018750" cy="38642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38925" y="3132023"/>
            <a:ext cx="2162194" cy="351651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71216" y="3793604"/>
            <a:ext cx="303203" cy="275393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834690" y="3793604"/>
            <a:ext cx="653669" cy="228603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841136" y="4415330"/>
            <a:ext cx="7018750" cy="386423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61207" y="4138709"/>
            <a:ext cx="1797222" cy="340022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893498" y="4800290"/>
            <a:ext cx="414688" cy="267041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3856966" y="4800290"/>
            <a:ext cx="672717" cy="228603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-863418" y="5422015"/>
            <a:ext cx="7018750" cy="386423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838925" y="5145394"/>
            <a:ext cx="2329127" cy="349546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871216" y="5806976"/>
            <a:ext cx="578317" cy="228603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3834690" y="5806976"/>
            <a:ext cx="667269" cy="228603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4756277" y="3907801"/>
            <a:ext cx="4844492" cy="211470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696671" y="1597186"/>
            <a:ext cx="811542" cy="811542"/>
            <a:chOff x="8696671" y="1597186"/>
            <a:chExt cx="811542" cy="811542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696671" y="1597186"/>
              <a:ext cx="811542" cy="81154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167785" y="1597186"/>
            <a:ext cx="811542" cy="811542"/>
            <a:chOff x="8167785" y="1597186"/>
            <a:chExt cx="811542" cy="811542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167785" y="1597186"/>
              <a:ext cx="811542" cy="81154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2061592" y="2002956"/>
            <a:ext cx="866475" cy="866475"/>
            <a:chOff x="2061592" y="2002956"/>
            <a:chExt cx="866475" cy="866475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2061592" y="2002956"/>
              <a:ext cx="866475" cy="866475"/>
            </a:xfrm>
            <a:prstGeom prst="rect">
              <a:avLst/>
            </a:prstGeom>
          </p:spPr>
        </p:pic>
      </p:grpSp>
      <p:pic>
        <p:nvPicPr>
          <p:cNvPr id="32" name="Object 31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3370114" y="2365295"/>
            <a:ext cx="5475739" cy="5475739"/>
            <a:chOff x="3370114" y="2365295"/>
            <a:chExt cx="5475739" cy="54757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70114" y="2365295"/>
              <a:ext cx="5475739" cy="547573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955918" y="-2167907"/>
            <a:ext cx="7230059" cy="7230059"/>
            <a:chOff x="3955918" y="-2167907"/>
            <a:chExt cx="7230059" cy="723005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5918" y="-2167907"/>
              <a:ext cx="7230059" cy="723005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402376" y="1659235"/>
            <a:ext cx="4645744" cy="4645744"/>
            <a:chOff x="-402376" y="1659235"/>
            <a:chExt cx="4645744" cy="4645744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-402376" y="1659235"/>
              <a:ext cx="4645744" cy="4645744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899472" y="2326936"/>
            <a:ext cx="8896294" cy="2908033"/>
            <a:chOff x="899472" y="2326936"/>
            <a:chExt cx="8896294" cy="2908033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99472" y="2326936"/>
              <a:ext cx="8896294" cy="2908033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54129" y="2961629"/>
            <a:ext cx="8179958" cy="1527615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708820" y="4780493"/>
            <a:ext cx="2556982" cy="387240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4157912" y="4816456"/>
            <a:ext cx="2571717" cy="375602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3370114" y="2365295"/>
            <a:ext cx="5475739" cy="5475739"/>
            <a:chOff x="3370114" y="2365295"/>
            <a:chExt cx="5475739" cy="5475739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370114" y="2365295"/>
              <a:ext cx="5475739" cy="5475739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3955918" y="-2167907"/>
            <a:ext cx="7230059" cy="7230059"/>
            <a:chOff x="3955918" y="-2167907"/>
            <a:chExt cx="7230059" cy="7230059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955918" y="-2167907"/>
              <a:ext cx="7230059" cy="7230059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-402376" y="1659235"/>
            <a:ext cx="4645744" cy="4645744"/>
            <a:chOff x="-402376" y="1659235"/>
            <a:chExt cx="4645744" cy="4645744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-402376" y="1659235"/>
              <a:ext cx="4645744" cy="4645744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899472" y="2326936"/>
            <a:ext cx="8896294" cy="2908033"/>
            <a:chOff x="899472" y="2326936"/>
            <a:chExt cx="8896294" cy="2908033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99472" y="2326936"/>
              <a:ext cx="8896294" cy="2908033"/>
            </a:xfrm>
            <a:prstGeom prst="rect">
              <a:avLst/>
            </a:prstGeom>
          </p:spPr>
        </p:pic>
      </p:grpSp>
      <p:pic>
        <p:nvPicPr>
          <p:cNvPr id="32" name="Object 3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754129" y="2781084"/>
            <a:ext cx="6769367" cy="1527282"/>
          </a:xfrm>
          <a:prstGeom prst="rect">
            <a:avLst/>
          </a:prstGeom>
        </p:spPr>
      </p:pic>
      <p:pic>
        <p:nvPicPr>
          <p:cNvPr id="33" name="Object 32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4105259" y="4817327"/>
            <a:ext cx="2137582" cy="3984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512020" y="-1555611"/>
            <a:ext cx="19414783" cy="10673127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6105" y="1107648"/>
            <a:ext cx="3253135" cy="2144113"/>
            <a:chOff x="336105" y="1107648"/>
            <a:chExt cx="3253135" cy="214411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6105" y="1107648"/>
              <a:ext cx="3253135" cy="214411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5400000">
            <a:off x="9867629" y="6009684"/>
            <a:ext cx="872035" cy="16850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414136" y="3250452"/>
            <a:ext cx="2173225" cy="2140357"/>
            <a:chOff x="1414136" y="3250452"/>
            <a:chExt cx="2173225" cy="214035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14136" y="3250452"/>
              <a:ext cx="2173225" cy="2140357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629825" y="4173796"/>
            <a:ext cx="1058224" cy="589757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654844" y="4667367"/>
            <a:ext cx="403988" cy="369378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652004" y="4915052"/>
            <a:ext cx="804231" cy="228603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52671" y="2742184"/>
            <a:ext cx="1684268" cy="261410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613741" y="1936182"/>
            <a:ext cx="2116826" cy="845312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2436822" y="3397902"/>
            <a:ext cx="1011119" cy="648128"/>
            <a:chOff x="2436822" y="3397902"/>
            <a:chExt cx="1011119" cy="648128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436822" y="3397902"/>
              <a:ext cx="1011119" cy="64812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3616586" y="1147588"/>
            <a:ext cx="1032116" cy="1032116"/>
            <a:chOff x="3616586" y="1147588"/>
            <a:chExt cx="1032116" cy="1032116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3616586" y="1147588"/>
              <a:ext cx="1032116" cy="103211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2656285" y="5649645"/>
            <a:ext cx="640722" cy="640596"/>
            <a:chOff x="2656285" y="5649645"/>
            <a:chExt cx="640722" cy="640596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656285" y="5649645"/>
              <a:ext cx="640722" cy="640596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188236" y="3368942"/>
            <a:ext cx="607567" cy="824021"/>
            <a:chOff x="9188236" y="3368942"/>
            <a:chExt cx="607567" cy="82402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9188236" y="3368942"/>
              <a:ext cx="607567" cy="824021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3578491" y="2179705"/>
            <a:ext cx="1092826" cy="1072056"/>
            <a:chOff x="3578491" y="2179705"/>
            <a:chExt cx="1092826" cy="1072056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3578491" y="2179705"/>
              <a:ext cx="1092826" cy="1072056"/>
              <a:chOff x="3578491" y="2179705"/>
              <a:chExt cx="1092826" cy="1072056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7" cstate="print"/>
              <a:stretch>
                <a:fillRect/>
              </a:stretch>
            </p:blipFill>
            <p:spPr>
              <a:xfrm>
                <a:off x="3578491" y="2179705"/>
                <a:ext cx="1092826" cy="1072056"/>
              </a:xfrm>
              <a:prstGeom prst="rect">
                <a:avLst/>
              </a:prstGeom>
            </p:spPr>
          </p:pic>
        </p:grpSp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3802652" y="2724335"/>
              <a:ext cx="670111" cy="371806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7894125" y="1115084"/>
            <a:ext cx="1092826" cy="1072056"/>
            <a:chOff x="7894125" y="1115084"/>
            <a:chExt cx="1092826" cy="1072056"/>
          </a:xfrm>
        </p:grpSpPr>
        <p:grpSp>
          <p:nvGrpSpPr>
            <p:cNvPr id="1011" name="그룹 1011"/>
            <p:cNvGrpSpPr/>
            <p:nvPr/>
          </p:nvGrpSpPr>
          <p:grpSpPr>
            <a:xfrm>
              <a:off x="7894125" y="1115084"/>
              <a:ext cx="1092826" cy="1072056"/>
              <a:chOff x="7894125" y="1115084"/>
              <a:chExt cx="1092826" cy="1072056"/>
            </a:xfrm>
          </p:grpSpPr>
          <p:pic>
            <p:nvPicPr>
              <p:cNvPr id="39" name="Object 38"/>
              <p:cNvPicPr>
                <a:picLocks noChangeAspect="1"/>
              </p:cNvPicPr>
              <p:nvPr/>
            </p:nvPicPr>
            <p:blipFill>
              <a:blip r:embed="rId19" cstate="print"/>
              <a:stretch>
                <a:fillRect/>
              </a:stretch>
            </p:blipFill>
            <p:spPr>
              <a:xfrm>
                <a:off x="7894125" y="1115084"/>
                <a:ext cx="1092826" cy="1072056"/>
              </a:xfrm>
              <a:prstGeom prst="rect">
                <a:avLst/>
              </a:prstGeom>
            </p:spPr>
          </p:pic>
        </p:grpSp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127810" y="1659715"/>
              <a:ext cx="669092" cy="43073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732005" y="4311106"/>
            <a:ext cx="1092826" cy="1072056"/>
            <a:chOff x="5732005" y="4311106"/>
            <a:chExt cx="1092826" cy="1072056"/>
          </a:xfrm>
        </p:grpSpPr>
        <p:grpSp>
          <p:nvGrpSpPr>
            <p:cNvPr id="1013" name="그룹 1013"/>
            <p:cNvGrpSpPr/>
            <p:nvPr/>
          </p:nvGrpSpPr>
          <p:grpSpPr>
            <a:xfrm>
              <a:off x="5732005" y="4311106"/>
              <a:ext cx="1092826" cy="1072056"/>
              <a:chOff x="5732005" y="4311106"/>
              <a:chExt cx="1092826" cy="1072056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1" cstate="print"/>
              <a:stretch>
                <a:fillRect/>
              </a:stretch>
            </p:blipFill>
            <p:spPr>
              <a:xfrm>
                <a:off x="5732005" y="4311106"/>
                <a:ext cx="1092826" cy="1072056"/>
              </a:xfrm>
              <a:prstGeom prst="rect">
                <a:avLst/>
              </a:prstGeom>
            </p:spPr>
          </p:pic>
        </p:grpSp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5956163" y="4855734"/>
              <a:ext cx="698682" cy="371806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7894125" y="3244924"/>
            <a:ext cx="1092826" cy="1072056"/>
            <a:chOff x="7894125" y="3244924"/>
            <a:chExt cx="1092826" cy="1072056"/>
          </a:xfrm>
        </p:grpSpPr>
        <p:grpSp>
          <p:nvGrpSpPr>
            <p:cNvPr id="1015" name="그룹 1015"/>
            <p:cNvGrpSpPr/>
            <p:nvPr/>
          </p:nvGrpSpPr>
          <p:grpSpPr>
            <a:xfrm>
              <a:off x="7894125" y="3244924"/>
              <a:ext cx="1092826" cy="1072056"/>
              <a:chOff x="7894125" y="3244924"/>
              <a:chExt cx="1092826" cy="1072056"/>
            </a:xfrm>
          </p:grpSpPr>
          <p:pic>
            <p:nvPicPr>
              <p:cNvPr id="51" name="Object 50"/>
              <p:cNvPicPr>
                <a:picLocks noChangeAspect="1"/>
              </p:cNvPicPr>
              <p:nvPr/>
            </p:nvPicPr>
            <p:blipFill>
              <a:blip r:embed="rId23" cstate="print"/>
              <a:stretch>
                <a:fillRect/>
              </a:stretch>
            </p:blipFill>
            <p:spPr>
              <a:xfrm>
                <a:off x="7894125" y="3244924"/>
                <a:ext cx="1092826" cy="1072056"/>
              </a:xfrm>
              <a:prstGeom prst="rect">
                <a:avLst/>
              </a:prstGeom>
            </p:spPr>
          </p:pic>
        </p:grpSp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8127810" y="3789553"/>
              <a:ext cx="669092" cy="430739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8955130" y="5379591"/>
            <a:ext cx="1092826" cy="1072056"/>
            <a:chOff x="8955130" y="5379591"/>
            <a:chExt cx="1092826" cy="1072056"/>
          </a:xfrm>
        </p:grpSpPr>
        <p:grpSp>
          <p:nvGrpSpPr>
            <p:cNvPr id="1017" name="그룹 1017"/>
            <p:cNvGrpSpPr/>
            <p:nvPr/>
          </p:nvGrpSpPr>
          <p:grpSpPr>
            <a:xfrm>
              <a:off x="8955130" y="5379591"/>
              <a:ext cx="1092826" cy="1072056"/>
              <a:chOff x="8955130" y="5379591"/>
              <a:chExt cx="1092826" cy="1072056"/>
            </a:xfrm>
          </p:grpSpPr>
          <p:pic>
            <p:nvPicPr>
              <p:cNvPr id="57" name="Object 56"/>
              <p:cNvPicPr>
                <a:picLocks noChangeAspect="1"/>
              </p:cNvPicPr>
              <p:nvPr/>
            </p:nvPicPr>
            <p:blipFill>
              <a:blip r:embed="rId25" cstate="print"/>
              <a:stretch>
                <a:fillRect/>
              </a:stretch>
            </p:blipFill>
            <p:spPr>
              <a:xfrm>
                <a:off x="8955130" y="5379591"/>
                <a:ext cx="1092826" cy="1072056"/>
              </a:xfrm>
              <a:prstGeom prst="rect">
                <a:avLst/>
              </a:prstGeom>
            </p:spPr>
          </p:pic>
        </p:grpSp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9188810" y="5924220"/>
              <a:ext cx="669092" cy="430739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4648959" y="5377178"/>
            <a:ext cx="1092826" cy="1072056"/>
            <a:chOff x="4648959" y="5377178"/>
            <a:chExt cx="1092826" cy="1072056"/>
          </a:xfrm>
        </p:grpSpPr>
        <p:grpSp>
          <p:nvGrpSpPr>
            <p:cNvPr id="1019" name="그룹 1019"/>
            <p:cNvGrpSpPr/>
            <p:nvPr/>
          </p:nvGrpSpPr>
          <p:grpSpPr>
            <a:xfrm>
              <a:off x="4648959" y="5377178"/>
              <a:ext cx="1092826" cy="1072056"/>
              <a:chOff x="4648959" y="5377178"/>
              <a:chExt cx="1092826" cy="1072056"/>
            </a:xfrm>
          </p:grpSpPr>
          <p:pic>
            <p:nvPicPr>
              <p:cNvPr id="63" name="Object 62"/>
              <p:cNvPicPr>
                <a:picLocks noChangeAspect="1"/>
              </p:cNvPicPr>
              <p:nvPr/>
            </p:nvPicPr>
            <p:blipFill>
              <a:blip r:embed="rId27" cstate="print"/>
              <a:stretch>
                <a:fillRect/>
              </a:stretch>
            </p:blipFill>
            <p:spPr>
              <a:xfrm>
                <a:off x="4648959" y="5377178"/>
                <a:ext cx="1092826" cy="1072056"/>
              </a:xfrm>
              <a:prstGeom prst="rect">
                <a:avLst/>
              </a:prstGeom>
            </p:spPr>
          </p:pic>
        </p:grpSp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28" cstate="print"/>
            <a:stretch>
              <a:fillRect/>
            </a:stretch>
          </p:blipFill>
          <p:spPr>
            <a:xfrm>
              <a:off x="4882639" y="5921810"/>
              <a:ext cx="698682" cy="36455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512020" y="-1555611"/>
            <a:ext cx="19414783" cy="10673127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5400000">
            <a:off x="9867624" y="5988794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505573" y="3374502"/>
            <a:ext cx="1916467" cy="834093"/>
            <a:chOff x="505573" y="3374502"/>
            <a:chExt cx="1916467" cy="834093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505573" y="3374502"/>
              <a:ext cx="1916467" cy="834093"/>
              <a:chOff x="505573" y="3374502"/>
              <a:chExt cx="1916467" cy="834093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505573" y="3374502"/>
                <a:ext cx="1916467" cy="834093"/>
              </a:xfrm>
              <a:prstGeom prst="rect">
                <a:avLst/>
              </a:prstGeom>
            </p:spPr>
          </p:pic>
        </p:grpSp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26786" y="3544148"/>
              <a:ext cx="1038161" cy="50339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938533" y="5492627"/>
            <a:ext cx="2053391" cy="834093"/>
            <a:chOff x="7938533" y="5492627"/>
            <a:chExt cx="2053391" cy="834093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938533" y="5492627"/>
              <a:ext cx="2053391" cy="83409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7967105" y="5499770"/>
            <a:ext cx="812900" cy="812900"/>
            <a:chOff x="7967105" y="5499770"/>
            <a:chExt cx="812900" cy="812900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967105" y="5499770"/>
              <a:ext cx="812900" cy="812900"/>
            </a:xfrm>
            <a:prstGeom prst="rect">
              <a:avLst/>
            </a:prstGeom>
          </p:spPr>
        </p:pic>
      </p:grpSp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662195" y="2742184"/>
            <a:ext cx="2403410" cy="296715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13741" y="1936182"/>
            <a:ext cx="2406350" cy="845312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6952356" y="1232640"/>
            <a:ext cx="3007585" cy="834093"/>
            <a:chOff x="6952356" y="1232640"/>
            <a:chExt cx="3007585" cy="834093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952356" y="1232640"/>
              <a:ext cx="3007585" cy="834093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505573" y="3380372"/>
            <a:ext cx="801161" cy="801161"/>
            <a:chOff x="505573" y="3380372"/>
            <a:chExt cx="801161" cy="80116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505573" y="3380372"/>
              <a:ext cx="801161" cy="801161"/>
            </a:xfrm>
            <a:prstGeom prst="rect">
              <a:avLst/>
            </a:prstGeom>
          </p:spPr>
        </p:pic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7701344" y="1436507"/>
            <a:ext cx="2000586" cy="485986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494859" y="4432310"/>
            <a:ext cx="961813" cy="834093"/>
            <a:chOff x="1494859" y="4432310"/>
            <a:chExt cx="961813" cy="834093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494859" y="4432310"/>
              <a:ext cx="961813" cy="834093"/>
            </a:xfrm>
            <a:prstGeom prst="rect">
              <a:avLst/>
            </a:prstGeom>
          </p:spPr>
        </p:pic>
      </p:grpSp>
      <p:pic>
        <p:nvPicPr>
          <p:cNvPr id="31" name="Object 30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316486" y="4627819"/>
            <a:ext cx="1168952" cy="503390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2622026" y="4432310"/>
            <a:ext cx="5146692" cy="834093"/>
            <a:chOff x="2622026" y="4432310"/>
            <a:chExt cx="5146692" cy="834093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2622026" y="4432310"/>
              <a:ext cx="5146692" cy="834093"/>
            </a:xfrm>
            <a:prstGeom prst="rect">
              <a:avLst/>
            </a:prstGeom>
          </p:spPr>
        </p:pic>
      </p:grpSp>
      <p:pic>
        <p:nvPicPr>
          <p:cNvPr id="35" name="Object 34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3656890" y="4473427"/>
            <a:ext cx="3152828" cy="828409"/>
          </a:xfrm>
          <a:prstGeom prst="rect">
            <a:avLst/>
          </a:prstGeom>
        </p:spPr>
      </p:pic>
      <p:pic>
        <p:nvPicPr>
          <p:cNvPr id="36" name="Object 35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8755496" y="5803105"/>
            <a:ext cx="1151659" cy="279897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2619194" y="4468880"/>
            <a:ext cx="812900" cy="812900"/>
            <a:chOff x="2619194" y="4468880"/>
            <a:chExt cx="812900" cy="812900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2619194" y="4468880"/>
              <a:ext cx="812900" cy="812900"/>
            </a:xfrm>
            <a:prstGeom prst="rect">
              <a:avLst/>
            </a:prstGeom>
          </p:spPr>
        </p:pic>
      </p:grpSp>
      <p:pic>
        <p:nvPicPr>
          <p:cNvPr id="40" name="Object 39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6990451" y="1243851"/>
            <a:ext cx="801161" cy="801161"/>
            <a:chOff x="6990451" y="1243851"/>
            <a:chExt cx="801161" cy="801161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6990451" y="1243851"/>
              <a:ext cx="801161" cy="80116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76630" y="6000774"/>
            <a:ext cx="852987" cy="16728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34226" y="1112713"/>
            <a:ext cx="9692560" cy="5336478"/>
            <a:chOff x="334226" y="1112713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4226" y="1112713"/>
              <a:ext cx="9692560" cy="533647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452298" y="3416270"/>
            <a:ext cx="3324521" cy="817975"/>
            <a:chOff x="1452298" y="3416270"/>
            <a:chExt cx="3324521" cy="817975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52298" y="3416270"/>
              <a:ext cx="3324521" cy="817975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52673" y="1735002"/>
            <a:ext cx="3057500" cy="694614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462772" y="3141800"/>
            <a:ext cx="3372493" cy="3203093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947544" y="1302719"/>
            <a:ext cx="1883178" cy="307159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8310736" y="1579596"/>
            <a:ext cx="1510212" cy="238127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6076313" y="1190517"/>
            <a:ext cx="2965948" cy="5060649"/>
            <a:chOff x="6076313" y="1190517"/>
            <a:chExt cx="2965948" cy="5060649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076313" y="1190517"/>
              <a:ext cx="2965948" cy="506064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907520" y="-878204"/>
            <a:ext cx="7288248" cy="7288248"/>
            <a:chOff x="2907520" y="-878204"/>
            <a:chExt cx="7288248" cy="728824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680000">
              <a:off x="2907520" y="-878204"/>
              <a:ext cx="7288248" cy="728824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23558" y="2464099"/>
            <a:ext cx="5168378" cy="5168378"/>
            <a:chOff x="323558" y="2464099"/>
            <a:chExt cx="5168378" cy="5168378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680000">
              <a:off x="323558" y="2464099"/>
              <a:ext cx="5168378" cy="5168378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644108" y="2245812"/>
            <a:ext cx="7407021" cy="2747625"/>
            <a:chOff x="1644108" y="2245812"/>
            <a:chExt cx="7407021" cy="2747625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44108" y="2245812"/>
              <a:ext cx="7407021" cy="2747625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114856" y="2982647"/>
            <a:ext cx="4507413" cy="1034747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5662939" y="4541186"/>
            <a:ext cx="3474845" cy="318035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074896" y="2709482"/>
            <a:ext cx="1652063" cy="436092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8096032" y="2769362"/>
            <a:ext cx="294242" cy="294242"/>
            <a:chOff x="8096032" y="2769362"/>
            <a:chExt cx="294242" cy="294242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096032" y="2769362"/>
              <a:ext cx="294242" cy="29424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7745095" y="2763792"/>
            <a:ext cx="294242" cy="294242"/>
            <a:chOff x="7745095" y="2763792"/>
            <a:chExt cx="294242" cy="294242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7745095" y="2763792"/>
              <a:ext cx="294242" cy="29424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8A1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0695238" cy="7561905"/>
            <a:chOff x="0" y="0"/>
            <a:chExt cx="10695238" cy="756190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695238" cy="756190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867624" y="6009689"/>
            <a:ext cx="872044" cy="16850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51398" y="1007989"/>
            <a:ext cx="9692560" cy="5336478"/>
            <a:chOff x="451398" y="1007989"/>
            <a:chExt cx="9692560" cy="533647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1398" y="1007989"/>
              <a:ext cx="9692560" cy="533647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310665" y="2248915"/>
            <a:ext cx="2703310" cy="2703310"/>
            <a:chOff x="1310665" y="2248915"/>
            <a:chExt cx="2703310" cy="2703310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10665" y="2248915"/>
              <a:ext cx="2703310" cy="270331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632977" y="2635579"/>
            <a:ext cx="3708887" cy="3708887"/>
            <a:chOff x="3632977" y="2635579"/>
            <a:chExt cx="3708887" cy="3708887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632977" y="2635579"/>
              <a:ext cx="3708887" cy="3708887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932167" y="3217083"/>
            <a:ext cx="1120147" cy="599804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57092" y="1392809"/>
            <a:ext cx="4741696" cy="896515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6462496" y="1784338"/>
            <a:ext cx="3167887" cy="3167887"/>
            <a:chOff x="6462496" y="1784338"/>
            <a:chExt cx="3167887" cy="3167887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462496" y="1784338"/>
              <a:ext cx="3167887" cy="3167887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245026" y="2743761"/>
            <a:ext cx="922604" cy="599804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547115" y="3523563"/>
            <a:ext cx="1974816" cy="361825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7534156" y="2082579"/>
            <a:ext cx="1112052" cy="599804"/>
          </a:xfrm>
          <a:prstGeom prst="rect">
            <a:avLst/>
          </a:prstGeom>
        </p:spPr>
      </p:pic>
      <p:pic>
        <p:nvPicPr>
          <p:cNvPr id="23" name="Object 22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7018210" y="3060115"/>
            <a:ext cx="2384711" cy="617264"/>
          </a:xfrm>
          <a:prstGeom prst="rect">
            <a:avLst/>
          </a:prstGeom>
        </p:spPr>
      </p:pic>
      <p:pic>
        <p:nvPicPr>
          <p:cNvPr id="24" name="Object 23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501544" y="4040839"/>
            <a:ext cx="1978311" cy="1531178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 rot="5400000">
            <a:off x="9274028" y="2033498"/>
            <a:ext cx="2040273" cy="19404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43069" y="853393"/>
            <a:ext cx="10409100" cy="5855119"/>
            <a:chOff x="143069" y="853393"/>
            <a:chExt cx="10409100" cy="585511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3069" y="853393"/>
              <a:ext cx="10409100" cy="5855119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9285176" y="2035122"/>
            <a:ext cx="2021225" cy="1907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</vt:vector>
  </TitlesOfParts>
  <Company>officegen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officegen</dc:creator>
  <cp:lastModifiedBy>officegen</cp:lastModifiedBy>
  <cp:revision>1</cp:revision>
  <dcterms:created xsi:type="dcterms:W3CDTF">2023-01-20T11:09:10Z</dcterms:created>
  <dcterms:modified xsi:type="dcterms:W3CDTF">2023-01-20T11:09:10Z</dcterms:modified>
</cp:coreProperties>
</file>